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Bricolage Grotesque" panose="020B0604020202020204" charset="0"/>
      <p:regular r:id="rId11"/>
    </p:embeddedFont>
    <p:embeddedFont>
      <p:font typeface="Bricolage Grotesque Bold" panose="020B0604020202020204" charset="0"/>
      <p:regular r:id="rId12"/>
    </p:embeddedFont>
    <p:embeddedFont>
      <p:font typeface="Bricolage Grotesque Light" panose="020B0604020202020204" charset="0"/>
      <p:regular r:id="rId13"/>
    </p:embeddedFont>
    <p:embeddedFont>
      <p:font typeface="Impact" panose="020B0806030902050204" pitchFamily="3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0" d="100"/>
          <a:sy n="50" d="100"/>
        </p:scale>
        <p:origin x="946" y="8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jpeg>
</file>

<file path=ppt/media/image10.png>
</file>

<file path=ppt/media/image11.png>
</file>

<file path=ppt/media/image12.svg>
</file>

<file path=ppt/media/image13.png>
</file>

<file path=ppt/media/image14.svg>
</file>

<file path=ppt/media/image15.png>
</file>

<file path=ppt/media/image16.svg>
</file>

<file path=ppt/media/image17.jpeg>
</file>

<file path=ppt/media/image18.png>
</file>

<file path=ppt/media/image2.png>
</file>

<file path=ppt/media/image20.png>
</file>

<file path=ppt/media/image22.png>
</file>

<file path=ppt/media/image3.svg>
</file>

<file path=ppt/media/image4.jpeg>
</file>

<file path=ppt/media/image5.jpe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11" Type="http://schemas.openxmlformats.org/officeDocument/2006/relationships/image" Target="../media/image10.pn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3.svg"/><Relationship Id="rId9" Type="http://schemas.openxmlformats.org/officeDocument/2006/relationships/image" Target="../media/image8.svg"/></Relationships>
</file>

<file path=ppt/slides/_rels/slide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jpeg"/><Relationship Id="rId5" Type="http://schemas.openxmlformats.org/officeDocument/2006/relationships/image" Target="../media/image3.sv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19.sv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1.sv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1.sv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6.png"/><Relationship Id="rId7" Type="http://schemas.openxmlformats.org/officeDocument/2006/relationships/image" Target="../media/image3.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10" Type="http://schemas.openxmlformats.org/officeDocument/2006/relationships/image" Target="../media/image22.png"/><Relationship Id="rId4" Type="http://schemas.openxmlformats.org/officeDocument/2006/relationships/image" Target="../media/image7.pn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533" b="-6533"/>
            </a:stretch>
          </a:blipFill>
        </p:spPr>
        <p:txBody>
          <a:bodyPr/>
          <a:lstStyle/>
          <a:p>
            <a:endParaRPr lang="en-US"/>
          </a:p>
        </p:txBody>
      </p:sp>
      <p:grpSp>
        <p:nvGrpSpPr>
          <p:cNvPr id="3" name="Group 3"/>
          <p:cNvGrpSpPr/>
          <p:nvPr/>
        </p:nvGrpSpPr>
        <p:grpSpPr>
          <a:xfrm>
            <a:off x="11033112" y="-612554"/>
            <a:ext cx="14146245" cy="15119842"/>
            <a:chOff x="0" y="0"/>
            <a:chExt cx="18861660" cy="20159789"/>
          </a:xfrm>
        </p:grpSpPr>
        <p:grpSp>
          <p:nvGrpSpPr>
            <p:cNvPr id="4" name="Group 4"/>
            <p:cNvGrpSpPr/>
            <p:nvPr/>
          </p:nvGrpSpPr>
          <p:grpSpPr>
            <a:xfrm>
              <a:off x="5767849" y="816739"/>
              <a:ext cx="13093811" cy="11252494"/>
              <a:chOff x="0" y="0"/>
              <a:chExt cx="812800" cy="698500"/>
            </a:xfrm>
          </p:grpSpPr>
          <p:sp>
            <p:nvSpPr>
              <p:cNvPr id="5" name="Freeform 5"/>
              <p:cNvSpPr/>
              <p:nvPr/>
            </p:nvSpPr>
            <p:spPr>
              <a:xfrm>
                <a:off x="5753" y="0"/>
                <a:ext cx="801295" cy="698500"/>
              </a:xfrm>
              <a:custGeom>
                <a:avLst/>
                <a:gdLst/>
                <a:ahLst/>
                <a:cxnLst/>
                <a:rect l="l" t="t" r="r" b="b"/>
                <a:pathLst>
                  <a:path w="801295" h="698500">
                    <a:moveTo>
                      <a:pt x="791982" y="375144"/>
                    </a:moveTo>
                    <a:lnTo>
                      <a:pt x="618912" y="672606"/>
                    </a:lnTo>
                    <a:cubicBezTo>
                      <a:pt x="609585" y="688638"/>
                      <a:pt x="592437" y="698500"/>
                      <a:pt x="573890" y="698500"/>
                    </a:cubicBezTo>
                    <a:lnTo>
                      <a:pt x="227404" y="698500"/>
                    </a:lnTo>
                    <a:cubicBezTo>
                      <a:pt x="208857" y="698500"/>
                      <a:pt x="191709" y="688638"/>
                      <a:pt x="182382" y="672606"/>
                    </a:cubicBezTo>
                    <a:lnTo>
                      <a:pt x="9312" y="375144"/>
                    </a:lnTo>
                    <a:cubicBezTo>
                      <a:pt x="0" y="359137"/>
                      <a:pt x="0" y="339363"/>
                      <a:pt x="9312" y="323356"/>
                    </a:cubicBezTo>
                    <a:lnTo>
                      <a:pt x="182382" y="25894"/>
                    </a:lnTo>
                    <a:cubicBezTo>
                      <a:pt x="191709" y="9862"/>
                      <a:pt x="208857" y="0"/>
                      <a:pt x="227404" y="0"/>
                    </a:cubicBezTo>
                    <a:lnTo>
                      <a:pt x="573890" y="0"/>
                    </a:lnTo>
                    <a:cubicBezTo>
                      <a:pt x="592437" y="0"/>
                      <a:pt x="609585" y="9862"/>
                      <a:pt x="618912" y="25894"/>
                    </a:cubicBezTo>
                    <a:lnTo>
                      <a:pt x="791982" y="323356"/>
                    </a:lnTo>
                    <a:cubicBezTo>
                      <a:pt x="801294" y="339363"/>
                      <a:pt x="801294" y="359137"/>
                      <a:pt x="791982" y="375144"/>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6" name="TextBox 6"/>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0" y="0"/>
              <a:ext cx="5883807" cy="5056397"/>
              <a:chOff x="0" y="0"/>
              <a:chExt cx="812800" cy="698500"/>
            </a:xfrm>
          </p:grpSpPr>
          <p:sp>
            <p:nvSpPr>
              <p:cNvPr id="8" name="Freeform 8"/>
              <p:cNvSpPr/>
              <p:nvPr/>
            </p:nvSpPr>
            <p:spPr>
              <a:xfrm>
                <a:off x="8085" y="0"/>
                <a:ext cx="796629" cy="698500"/>
              </a:xfrm>
              <a:custGeom>
                <a:avLst/>
                <a:gdLst/>
                <a:ahLst/>
                <a:cxnLst/>
                <a:rect l="l" t="t" r="r" b="b"/>
                <a:pathLst>
                  <a:path w="796629" h="698500">
                    <a:moveTo>
                      <a:pt x="783540" y="385644"/>
                    </a:moveTo>
                    <a:lnTo>
                      <a:pt x="622690" y="662106"/>
                    </a:lnTo>
                    <a:cubicBezTo>
                      <a:pt x="609580" y="684638"/>
                      <a:pt x="585478" y="698500"/>
                      <a:pt x="559409" y="698500"/>
                    </a:cubicBezTo>
                    <a:lnTo>
                      <a:pt x="237221" y="698500"/>
                    </a:lnTo>
                    <a:cubicBezTo>
                      <a:pt x="211152" y="698500"/>
                      <a:pt x="187050" y="684638"/>
                      <a:pt x="173940" y="662106"/>
                    </a:cubicBezTo>
                    <a:lnTo>
                      <a:pt x="13090" y="385644"/>
                    </a:lnTo>
                    <a:cubicBezTo>
                      <a:pt x="0" y="363147"/>
                      <a:pt x="0" y="335353"/>
                      <a:pt x="13090" y="312856"/>
                    </a:cubicBezTo>
                    <a:lnTo>
                      <a:pt x="173940" y="36394"/>
                    </a:lnTo>
                    <a:cubicBezTo>
                      <a:pt x="187050" y="13862"/>
                      <a:pt x="211152" y="0"/>
                      <a:pt x="237221" y="0"/>
                    </a:cubicBezTo>
                    <a:lnTo>
                      <a:pt x="559409" y="0"/>
                    </a:lnTo>
                    <a:cubicBezTo>
                      <a:pt x="585478" y="0"/>
                      <a:pt x="609580" y="13862"/>
                      <a:pt x="622690" y="36394"/>
                    </a:cubicBezTo>
                    <a:lnTo>
                      <a:pt x="783540" y="312856"/>
                    </a:lnTo>
                    <a:cubicBezTo>
                      <a:pt x="796630" y="335353"/>
                      <a:pt x="796630" y="363147"/>
                      <a:pt x="783540" y="385644"/>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9" name="TextBox 9"/>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3706185" y="11436837"/>
              <a:ext cx="10150344" cy="8722952"/>
              <a:chOff x="0" y="0"/>
              <a:chExt cx="812800" cy="698500"/>
            </a:xfrm>
          </p:grpSpPr>
          <p:sp>
            <p:nvSpPr>
              <p:cNvPr id="11" name="Freeform 11"/>
              <p:cNvSpPr/>
              <p:nvPr/>
            </p:nvSpPr>
            <p:spPr>
              <a:xfrm>
                <a:off x="7421" y="0"/>
                <a:ext cx="797958" cy="698500"/>
              </a:xfrm>
              <a:custGeom>
                <a:avLst/>
                <a:gdLst/>
                <a:ahLst/>
                <a:cxnLst/>
                <a:rect l="l" t="t" r="r" b="b"/>
                <a:pathLst>
                  <a:path w="797958" h="698500">
                    <a:moveTo>
                      <a:pt x="785945" y="382653"/>
                    </a:moveTo>
                    <a:lnTo>
                      <a:pt x="621613" y="665097"/>
                    </a:lnTo>
                    <a:cubicBezTo>
                      <a:pt x="609581" y="685778"/>
                      <a:pt x="587460" y="698500"/>
                      <a:pt x="563534" y="698500"/>
                    </a:cubicBezTo>
                    <a:lnTo>
                      <a:pt x="234424" y="698500"/>
                    </a:lnTo>
                    <a:cubicBezTo>
                      <a:pt x="210498" y="698500"/>
                      <a:pt x="188377" y="685778"/>
                      <a:pt x="176345" y="665097"/>
                    </a:cubicBezTo>
                    <a:lnTo>
                      <a:pt x="12013" y="382653"/>
                    </a:lnTo>
                    <a:cubicBezTo>
                      <a:pt x="0" y="362004"/>
                      <a:pt x="0" y="336496"/>
                      <a:pt x="12013" y="315847"/>
                    </a:cubicBezTo>
                    <a:lnTo>
                      <a:pt x="176345" y="33403"/>
                    </a:lnTo>
                    <a:cubicBezTo>
                      <a:pt x="188377" y="12722"/>
                      <a:pt x="210498" y="0"/>
                      <a:pt x="234424" y="0"/>
                    </a:cubicBezTo>
                    <a:lnTo>
                      <a:pt x="563534" y="0"/>
                    </a:lnTo>
                    <a:cubicBezTo>
                      <a:pt x="587460" y="0"/>
                      <a:pt x="609581" y="12722"/>
                      <a:pt x="621613" y="33403"/>
                    </a:cubicBezTo>
                    <a:lnTo>
                      <a:pt x="785945" y="315847"/>
                    </a:lnTo>
                    <a:cubicBezTo>
                      <a:pt x="797958" y="336496"/>
                      <a:pt x="797958" y="362004"/>
                      <a:pt x="785945" y="382653"/>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12" name="TextBox 12"/>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grpSp>
      <p:sp>
        <p:nvSpPr>
          <p:cNvPr id="13" name="Freeform 13"/>
          <p:cNvSpPr/>
          <p:nvPr/>
        </p:nvSpPr>
        <p:spPr>
          <a:xfrm>
            <a:off x="10409376" y="300777"/>
            <a:ext cx="8860230" cy="7863454"/>
          </a:xfrm>
          <a:custGeom>
            <a:avLst/>
            <a:gdLst/>
            <a:ahLst/>
            <a:cxnLst/>
            <a:rect l="l" t="t" r="r" b="b"/>
            <a:pathLst>
              <a:path w="8860230" h="7863454">
                <a:moveTo>
                  <a:pt x="0" y="0"/>
                </a:moveTo>
                <a:lnTo>
                  <a:pt x="8860230" y="0"/>
                </a:lnTo>
                <a:lnTo>
                  <a:pt x="8860230" y="7863455"/>
                </a:lnTo>
                <a:lnTo>
                  <a:pt x="0" y="786345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14" name="Group 14"/>
          <p:cNvGrpSpPr/>
          <p:nvPr/>
        </p:nvGrpSpPr>
        <p:grpSpPr>
          <a:xfrm>
            <a:off x="11033112" y="961398"/>
            <a:ext cx="7612758" cy="6542214"/>
            <a:chOff x="0" y="0"/>
            <a:chExt cx="812800" cy="698500"/>
          </a:xfrm>
        </p:grpSpPr>
        <p:sp>
          <p:nvSpPr>
            <p:cNvPr id="15" name="Freeform 15"/>
            <p:cNvSpPr/>
            <p:nvPr/>
          </p:nvSpPr>
          <p:spPr>
            <a:xfrm>
              <a:off x="3906" y="0"/>
              <a:ext cx="804989" cy="698500"/>
            </a:xfrm>
            <a:custGeom>
              <a:avLst/>
              <a:gdLst/>
              <a:ahLst/>
              <a:cxnLst/>
              <a:rect l="l" t="t" r="r" b="b"/>
              <a:pathLst>
                <a:path w="804989" h="698500">
                  <a:moveTo>
                    <a:pt x="798666" y="366830"/>
                  </a:moveTo>
                  <a:lnTo>
                    <a:pt x="615923" y="680920"/>
                  </a:lnTo>
                  <a:cubicBezTo>
                    <a:pt x="609590" y="691804"/>
                    <a:pt x="597947" y="698500"/>
                    <a:pt x="585355" y="698500"/>
                  </a:cubicBezTo>
                  <a:lnTo>
                    <a:pt x="219633" y="698500"/>
                  </a:lnTo>
                  <a:cubicBezTo>
                    <a:pt x="207041" y="698500"/>
                    <a:pt x="195398" y="691804"/>
                    <a:pt x="189065" y="680920"/>
                  </a:cubicBezTo>
                  <a:lnTo>
                    <a:pt x="6323" y="366830"/>
                  </a:lnTo>
                  <a:cubicBezTo>
                    <a:pt x="0" y="355963"/>
                    <a:pt x="0" y="342537"/>
                    <a:pt x="6323" y="331670"/>
                  </a:cubicBezTo>
                  <a:lnTo>
                    <a:pt x="189065" y="17580"/>
                  </a:lnTo>
                  <a:cubicBezTo>
                    <a:pt x="195398" y="6696"/>
                    <a:pt x="207041" y="0"/>
                    <a:pt x="219633" y="0"/>
                  </a:cubicBezTo>
                  <a:lnTo>
                    <a:pt x="585355" y="0"/>
                  </a:lnTo>
                  <a:cubicBezTo>
                    <a:pt x="597947" y="0"/>
                    <a:pt x="609590" y="6696"/>
                    <a:pt x="615923" y="17580"/>
                  </a:cubicBezTo>
                  <a:lnTo>
                    <a:pt x="798666" y="331670"/>
                  </a:lnTo>
                  <a:cubicBezTo>
                    <a:pt x="804988" y="342537"/>
                    <a:pt x="804988" y="355963"/>
                    <a:pt x="798666" y="366830"/>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16" name="TextBox 16"/>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6171319" y="3031847"/>
            <a:ext cx="19878293" cy="3273117"/>
            <a:chOff x="0" y="0"/>
            <a:chExt cx="4121964" cy="678714"/>
          </a:xfrm>
        </p:grpSpPr>
        <p:sp>
          <p:nvSpPr>
            <p:cNvPr id="18" name="Freeform 18"/>
            <p:cNvSpPr/>
            <p:nvPr/>
          </p:nvSpPr>
          <p:spPr>
            <a:xfrm>
              <a:off x="1845" y="0"/>
              <a:ext cx="4118273" cy="678714"/>
            </a:xfrm>
            <a:custGeom>
              <a:avLst/>
              <a:gdLst/>
              <a:ahLst/>
              <a:cxnLst/>
              <a:rect l="l" t="t" r="r" b="b"/>
              <a:pathLst>
                <a:path w="4118273" h="678714">
                  <a:moveTo>
                    <a:pt x="4115316" y="347376"/>
                  </a:moveTo>
                  <a:lnTo>
                    <a:pt x="3921721" y="670694"/>
                  </a:lnTo>
                  <a:cubicBezTo>
                    <a:pt x="3918742" y="675669"/>
                    <a:pt x="3913370" y="678714"/>
                    <a:pt x="3907571" y="678714"/>
                  </a:cubicBezTo>
                  <a:lnTo>
                    <a:pt x="210702" y="678714"/>
                  </a:lnTo>
                  <a:cubicBezTo>
                    <a:pt x="204904" y="678714"/>
                    <a:pt x="199532" y="675669"/>
                    <a:pt x="196553" y="670694"/>
                  </a:cubicBezTo>
                  <a:lnTo>
                    <a:pt x="2957" y="347376"/>
                  </a:lnTo>
                  <a:cubicBezTo>
                    <a:pt x="0" y="342439"/>
                    <a:pt x="0" y="336275"/>
                    <a:pt x="2957" y="331337"/>
                  </a:cubicBezTo>
                  <a:lnTo>
                    <a:pt x="196553" y="8019"/>
                  </a:lnTo>
                  <a:cubicBezTo>
                    <a:pt x="199532" y="3045"/>
                    <a:pt x="204904" y="0"/>
                    <a:pt x="210702" y="0"/>
                  </a:cubicBezTo>
                  <a:lnTo>
                    <a:pt x="3907571" y="0"/>
                  </a:lnTo>
                  <a:cubicBezTo>
                    <a:pt x="3913370" y="0"/>
                    <a:pt x="3918742" y="3045"/>
                    <a:pt x="3921721" y="8019"/>
                  </a:cubicBezTo>
                  <a:lnTo>
                    <a:pt x="4115316" y="331337"/>
                  </a:lnTo>
                  <a:cubicBezTo>
                    <a:pt x="4118273" y="336275"/>
                    <a:pt x="4118273" y="342439"/>
                    <a:pt x="4115316" y="347376"/>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19" name="TextBox 19"/>
            <p:cNvSpPr txBox="1"/>
            <p:nvPr/>
          </p:nvSpPr>
          <p:spPr>
            <a:xfrm>
              <a:off x="114300" y="-38100"/>
              <a:ext cx="3893364" cy="716814"/>
            </a:xfrm>
            <a:prstGeom prst="rect">
              <a:avLst/>
            </a:prstGeom>
          </p:spPr>
          <p:txBody>
            <a:bodyPr lIns="50800" tIns="50800" rIns="50800" bIns="50800" rtlCol="0" anchor="ctr"/>
            <a:lstStyle/>
            <a:p>
              <a:pPr algn="ctr">
                <a:lnSpc>
                  <a:spcPts val="2659"/>
                </a:lnSpc>
                <a:spcBef>
                  <a:spcPct val="0"/>
                </a:spcBef>
              </a:pPr>
              <a:endParaRPr/>
            </a:p>
          </p:txBody>
        </p:sp>
      </p:grpSp>
      <p:grpSp>
        <p:nvGrpSpPr>
          <p:cNvPr id="20" name="Group 20"/>
          <p:cNvGrpSpPr/>
          <p:nvPr/>
        </p:nvGrpSpPr>
        <p:grpSpPr>
          <a:xfrm>
            <a:off x="11408032" y="1283595"/>
            <a:ext cx="6862918" cy="5897820"/>
            <a:chOff x="0" y="0"/>
            <a:chExt cx="812800" cy="698500"/>
          </a:xfrm>
        </p:grpSpPr>
        <p:sp>
          <p:nvSpPr>
            <p:cNvPr id="21" name="Freeform 21"/>
            <p:cNvSpPr/>
            <p:nvPr/>
          </p:nvSpPr>
          <p:spPr>
            <a:xfrm>
              <a:off x="3899" y="0"/>
              <a:ext cx="805002" cy="698500"/>
            </a:xfrm>
            <a:custGeom>
              <a:avLst/>
              <a:gdLst/>
              <a:ahLst/>
              <a:cxnLst/>
              <a:rect l="l" t="t" r="r" b="b"/>
              <a:pathLst>
                <a:path w="805002" h="698500">
                  <a:moveTo>
                    <a:pt x="798690" y="366801"/>
                  </a:moveTo>
                  <a:lnTo>
                    <a:pt x="615912" y="680949"/>
                  </a:lnTo>
                  <a:cubicBezTo>
                    <a:pt x="609590" y="691815"/>
                    <a:pt x="597967" y="698500"/>
                    <a:pt x="585396" y="698500"/>
                  </a:cubicBezTo>
                  <a:lnTo>
                    <a:pt x="219606" y="698500"/>
                  </a:lnTo>
                  <a:cubicBezTo>
                    <a:pt x="207035" y="698500"/>
                    <a:pt x="195412" y="691815"/>
                    <a:pt x="189090" y="680949"/>
                  </a:cubicBezTo>
                  <a:lnTo>
                    <a:pt x="6312" y="366801"/>
                  </a:lnTo>
                  <a:cubicBezTo>
                    <a:pt x="0" y="355952"/>
                    <a:pt x="0" y="342548"/>
                    <a:pt x="6312" y="331699"/>
                  </a:cubicBezTo>
                  <a:lnTo>
                    <a:pt x="189090" y="17551"/>
                  </a:lnTo>
                  <a:cubicBezTo>
                    <a:pt x="195412" y="6685"/>
                    <a:pt x="207035" y="0"/>
                    <a:pt x="219606" y="0"/>
                  </a:cubicBezTo>
                  <a:lnTo>
                    <a:pt x="585396" y="0"/>
                  </a:lnTo>
                  <a:cubicBezTo>
                    <a:pt x="597967" y="0"/>
                    <a:pt x="609590" y="6685"/>
                    <a:pt x="615912" y="17551"/>
                  </a:cubicBezTo>
                  <a:lnTo>
                    <a:pt x="798690" y="331699"/>
                  </a:lnTo>
                  <a:cubicBezTo>
                    <a:pt x="805002" y="342548"/>
                    <a:pt x="805002" y="355952"/>
                    <a:pt x="798690" y="366801"/>
                  </a:cubicBezTo>
                  <a:close/>
                </a:path>
              </a:pathLst>
            </a:custGeom>
            <a:blipFill>
              <a:blip r:embed="rId5"/>
              <a:stretch>
                <a:fillRect l="-11671" r="-11671"/>
              </a:stretch>
            </a:blipFill>
            <a:ln w="85725" cap="sq">
              <a:solidFill>
                <a:srgbClr val="FFFFFF"/>
              </a:solidFill>
              <a:prstDash val="solid"/>
              <a:miter/>
            </a:ln>
          </p:spPr>
          <p:txBody>
            <a:bodyPr/>
            <a:lstStyle/>
            <a:p>
              <a:endParaRPr lang="en-US"/>
            </a:p>
          </p:txBody>
        </p:sp>
      </p:grpSp>
      <p:sp>
        <p:nvSpPr>
          <p:cNvPr id="22" name="Freeform 22"/>
          <p:cNvSpPr/>
          <p:nvPr/>
        </p:nvSpPr>
        <p:spPr>
          <a:xfrm>
            <a:off x="9947487" y="4925865"/>
            <a:ext cx="5873400" cy="5212643"/>
          </a:xfrm>
          <a:custGeom>
            <a:avLst/>
            <a:gdLst/>
            <a:ahLst/>
            <a:cxnLst/>
            <a:rect l="l" t="t" r="r" b="b"/>
            <a:pathLst>
              <a:path w="5873400" h="5212643">
                <a:moveTo>
                  <a:pt x="0" y="0"/>
                </a:moveTo>
                <a:lnTo>
                  <a:pt x="5873400" y="0"/>
                </a:lnTo>
                <a:lnTo>
                  <a:pt x="5873400" y="5212643"/>
                </a:lnTo>
                <a:lnTo>
                  <a:pt x="0" y="521264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23" name="Group 23"/>
          <p:cNvGrpSpPr/>
          <p:nvPr/>
        </p:nvGrpSpPr>
        <p:grpSpPr>
          <a:xfrm>
            <a:off x="10409376" y="5376820"/>
            <a:ext cx="4949623" cy="4253582"/>
            <a:chOff x="0" y="0"/>
            <a:chExt cx="812800" cy="698500"/>
          </a:xfrm>
        </p:grpSpPr>
        <p:sp>
          <p:nvSpPr>
            <p:cNvPr id="24" name="Freeform 24"/>
            <p:cNvSpPr/>
            <p:nvPr/>
          </p:nvSpPr>
          <p:spPr>
            <a:xfrm>
              <a:off x="5406" y="0"/>
              <a:ext cx="801987" cy="698500"/>
            </a:xfrm>
            <a:custGeom>
              <a:avLst/>
              <a:gdLst/>
              <a:ahLst/>
              <a:cxnLst/>
              <a:rect l="l" t="t" r="r" b="b"/>
              <a:pathLst>
                <a:path w="801987" h="698500">
                  <a:moveTo>
                    <a:pt x="793235" y="373585"/>
                  </a:moveTo>
                  <a:lnTo>
                    <a:pt x="618353" y="674165"/>
                  </a:lnTo>
                  <a:cubicBezTo>
                    <a:pt x="609587" y="689231"/>
                    <a:pt x="593471" y="698500"/>
                    <a:pt x="576039" y="698500"/>
                  </a:cubicBezTo>
                  <a:lnTo>
                    <a:pt x="225949" y="698500"/>
                  </a:lnTo>
                  <a:cubicBezTo>
                    <a:pt x="208517" y="698500"/>
                    <a:pt x="192401" y="689231"/>
                    <a:pt x="183635" y="674165"/>
                  </a:cubicBezTo>
                  <a:lnTo>
                    <a:pt x="8753" y="373585"/>
                  </a:lnTo>
                  <a:cubicBezTo>
                    <a:pt x="0" y="358542"/>
                    <a:pt x="0" y="339958"/>
                    <a:pt x="8753" y="324915"/>
                  </a:cubicBezTo>
                  <a:lnTo>
                    <a:pt x="183635" y="24335"/>
                  </a:lnTo>
                  <a:cubicBezTo>
                    <a:pt x="192401" y="9269"/>
                    <a:pt x="208517" y="0"/>
                    <a:pt x="225949" y="0"/>
                  </a:cubicBezTo>
                  <a:lnTo>
                    <a:pt x="576039" y="0"/>
                  </a:lnTo>
                  <a:cubicBezTo>
                    <a:pt x="593471" y="0"/>
                    <a:pt x="609587" y="9269"/>
                    <a:pt x="618353" y="24335"/>
                  </a:cubicBezTo>
                  <a:lnTo>
                    <a:pt x="793235" y="324915"/>
                  </a:lnTo>
                  <a:cubicBezTo>
                    <a:pt x="801988" y="339958"/>
                    <a:pt x="801988" y="358542"/>
                    <a:pt x="793235" y="373585"/>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25" name="TextBox 25"/>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grpSp>
        <p:nvGrpSpPr>
          <p:cNvPr id="26" name="Group 26"/>
          <p:cNvGrpSpPr/>
          <p:nvPr/>
        </p:nvGrpSpPr>
        <p:grpSpPr>
          <a:xfrm>
            <a:off x="10744309" y="5664654"/>
            <a:ext cx="4279756" cy="3677915"/>
            <a:chOff x="0" y="0"/>
            <a:chExt cx="812800" cy="698500"/>
          </a:xfrm>
        </p:grpSpPr>
        <p:sp>
          <p:nvSpPr>
            <p:cNvPr id="27" name="Freeform 27"/>
            <p:cNvSpPr/>
            <p:nvPr/>
          </p:nvSpPr>
          <p:spPr>
            <a:xfrm>
              <a:off x="3821" y="0"/>
              <a:ext cx="805158" cy="698500"/>
            </a:xfrm>
            <a:custGeom>
              <a:avLst/>
              <a:gdLst/>
              <a:ahLst/>
              <a:cxnLst/>
              <a:rect l="l" t="t" r="r" b="b"/>
              <a:pathLst>
                <a:path w="805158" h="698500">
                  <a:moveTo>
                    <a:pt x="798972" y="366449"/>
                  </a:moveTo>
                  <a:lnTo>
                    <a:pt x="615786" y="681301"/>
                  </a:lnTo>
                  <a:cubicBezTo>
                    <a:pt x="609590" y="691949"/>
                    <a:pt x="598200" y="698500"/>
                    <a:pt x="585880" y="698500"/>
                  </a:cubicBezTo>
                  <a:lnTo>
                    <a:pt x="219278" y="698500"/>
                  </a:lnTo>
                  <a:cubicBezTo>
                    <a:pt x="206958" y="698500"/>
                    <a:pt x="195568" y="691949"/>
                    <a:pt x="189372" y="681301"/>
                  </a:cubicBezTo>
                  <a:lnTo>
                    <a:pt x="6186" y="366449"/>
                  </a:lnTo>
                  <a:cubicBezTo>
                    <a:pt x="0" y="355817"/>
                    <a:pt x="0" y="342683"/>
                    <a:pt x="6186" y="332051"/>
                  </a:cubicBezTo>
                  <a:lnTo>
                    <a:pt x="189372" y="17199"/>
                  </a:lnTo>
                  <a:cubicBezTo>
                    <a:pt x="195568" y="6551"/>
                    <a:pt x="206958" y="0"/>
                    <a:pt x="219278" y="0"/>
                  </a:cubicBezTo>
                  <a:lnTo>
                    <a:pt x="585880" y="0"/>
                  </a:lnTo>
                  <a:cubicBezTo>
                    <a:pt x="598200" y="0"/>
                    <a:pt x="609590" y="6551"/>
                    <a:pt x="615786" y="17199"/>
                  </a:cubicBezTo>
                  <a:lnTo>
                    <a:pt x="798972" y="332051"/>
                  </a:lnTo>
                  <a:cubicBezTo>
                    <a:pt x="805158" y="342683"/>
                    <a:pt x="805158" y="355817"/>
                    <a:pt x="798972" y="366449"/>
                  </a:cubicBezTo>
                  <a:close/>
                </a:path>
              </a:pathLst>
            </a:custGeom>
            <a:blipFill>
              <a:blip r:embed="rId6"/>
              <a:stretch>
                <a:fillRect l="-15234" r="-15234"/>
              </a:stretch>
            </a:blipFill>
            <a:ln w="85725" cap="sq">
              <a:solidFill>
                <a:srgbClr val="FFFFFF"/>
              </a:solidFill>
              <a:prstDash val="solid"/>
              <a:miter/>
            </a:ln>
          </p:spPr>
          <p:txBody>
            <a:bodyPr/>
            <a:lstStyle/>
            <a:p>
              <a:endParaRPr lang="en-US"/>
            </a:p>
          </p:txBody>
        </p:sp>
      </p:grpSp>
      <p:sp>
        <p:nvSpPr>
          <p:cNvPr id="28" name="Freeform 28"/>
          <p:cNvSpPr/>
          <p:nvPr/>
        </p:nvSpPr>
        <p:spPr>
          <a:xfrm>
            <a:off x="3924477" y="9258300"/>
            <a:ext cx="4601473" cy="293344"/>
          </a:xfrm>
          <a:custGeom>
            <a:avLst/>
            <a:gdLst/>
            <a:ahLst/>
            <a:cxnLst/>
            <a:rect l="l" t="t" r="r" b="b"/>
            <a:pathLst>
              <a:path w="4601473" h="293344">
                <a:moveTo>
                  <a:pt x="0" y="0"/>
                </a:moveTo>
                <a:lnTo>
                  <a:pt x="4601472" y="0"/>
                </a:lnTo>
                <a:lnTo>
                  <a:pt x="4601472" y="293344"/>
                </a:lnTo>
                <a:lnTo>
                  <a:pt x="0" y="293344"/>
                </a:lnTo>
                <a:lnTo>
                  <a:pt x="0" y="0"/>
                </a:lnTo>
                <a:close/>
              </a:path>
            </a:pathLst>
          </a:custGeom>
          <a:blipFill>
            <a:blip r:embed="rId7"/>
            <a:stretch>
              <a:fillRect/>
            </a:stretch>
          </a:blipFill>
        </p:spPr>
        <p:txBody>
          <a:bodyPr/>
          <a:lstStyle/>
          <a:p>
            <a:endParaRPr lang="en-US"/>
          </a:p>
        </p:txBody>
      </p:sp>
      <p:sp>
        <p:nvSpPr>
          <p:cNvPr id="29" name="Freeform 29"/>
          <p:cNvSpPr/>
          <p:nvPr/>
        </p:nvSpPr>
        <p:spPr>
          <a:xfrm>
            <a:off x="1379717" y="8629641"/>
            <a:ext cx="3004510" cy="191538"/>
          </a:xfrm>
          <a:custGeom>
            <a:avLst/>
            <a:gdLst/>
            <a:ahLst/>
            <a:cxnLst/>
            <a:rect l="l" t="t" r="r" b="b"/>
            <a:pathLst>
              <a:path w="3004510" h="191538">
                <a:moveTo>
                  <a:pt x="0" y="0"/>
                </a:moveTo>
                <a:lnTo>
                  <a:pt x="3004510" y="0"/>
                </a:lnTo>
                <a:lnTo>
                  <a:pt x="3004510" y="191537"/>
                </a:lnTo>
                <a:lnTo>
                  <a:pt x="0" y="191537"/>
                </a:lnTo>
                <a:lnTo>
                  <a:pt x="0" y="0"/>
                </a:lnTo>
                <a:close/>
              </a:path>
            </a:pathLst>
          </a:custGeom>
          <a:blipFill>
            <a:blip r:embed="rId7"/>
            <a:stretch>
              <a:fillRect/>
            </a:stretch>
          </a:blipFill>
        </p:spPr>
        <p:txBody>
          <a:bodyPr/>
          <a:lstStyle/>
          <a:p>
            <a:endParaRPr lang="en-US"/>
          </a:p>
        </p:txBody>
      </p:sp>
      <p:grpSp>
        <p:nvGrpSpPr>
          <p:cNvPr id="30" name="Group 30"/>
          <p:cNvGrpSpPr/>
          <p:nvPr/>
        </p:nvGrpSpPr>
        <p:grpSpPr>
          <a:xfrm>
            <a:off x="3592004" y="7114309"/>
            <a:ext cx="5250583" cy="2179052"/>
            <a:chOff x="0" y="0"/>
            <a:chExt cx="4400422" cy="1826226"/>
          </a:xfrm>
        </p:grpSpPr>
        <p:sp>
          <p:nvSpPr>
            <p:cNvPr id="31" name="Freeform 31"/>
            <p:cNvSpPr/>
            <p:nvPr/>
          </p:nvSpPr>
          <p:spPr>
            <a:xfrm>
              <a:off x="1859" y="0"/>
              <a:ext cx="4396704" cy="1826226"/>
            </a:xfrm>
            <a:custGeom>
              <a:avLst/>
              <a:gdLst/>
              <a:ahLst/>
              <a:cxnLst/>
              <a:rect l="l" t="t" r="r" b="b"/>
              <a:pathLst>
                <a:path w="4396704" h="1826226">
                  <a:moveTo>
                    <a:pt x="4393118" y="937581"/>
                  </a:moveTo>
                  <a:lnTo>
                    <a:pt x="4200808" y="1801758"/>
                  </a:lnTo>
                  <a:cubicBezTo>
                    <a:pt x="4197626" y="1816055"/>
                    <a:pt x="4184943" y="1826226"/>
                    <a:pt x="4170296" y="1826226"/>
                  </a:cubicBezTo>
                  <a:lnTo>
                    <a:pt x="226407" y="1826226"/>
                  </a:lnTo>
                  <a:cubicBezTo>
                    <a:pt x="211760" y="1826226"/>
                    <a:pt x="199078" y="1816055"/>
                    <a:pt x="195896" y="1801758"/>
                  </a:cubicBezTo>
                  <a:lnTo>
                    <a:pt x="3586" y="937581"/>
                  </a:lnTo>
                  <a:cubicBezTo>
                    <a:pt x="0" y="921466"/>
                    <a:pt x="0" y="904760"/>
                    <a:pt x="3586" y="888645"/>
                  </a:cubicBezTo>
                  <a:lnTo>
                    <a:pt x="195896" y="24468"/>
                  </a:lnTo>
                  <a:cubicBezTo>
                    <a:pt x="199078" y="10171"/>
                    <a:pt x="211760" y="0"/>
                    <a:pt x="226407" y="0"/>
                  </a:cubicBezTo>
                  <a:lnTo>
                    <a:pt x="4170296" y="0"/>
                  </a:lnTo>
                  <a:cubicBezTo>
                    <a:pt x="4184943" y="0"/>
                    <a:pt x="4197626" y="10171"/>
                    <a:pt x="4200808" y="24468"/>
                  </a:cubicBezTo>
                  <a:lnTo>
                    <a:pt x="4393118" y="888645"/>
                  </a:lnTo>
                  <a:cubicBezTo>
                    <a:pt x="4396704" y="904760"/>
                    <a:pt x="4396704" y="921466"/>
                    <a:pt x="4393118" y="937581"/>
                  </a:cubicBezTo>
                  <a:close/>
                </a:path>
              </a:pathLst>
            </a:custGeom>
            <a:gradFill rotWithShape="1">
              <a:gsLst>
                <a:gs pos="0">
                  <a:srgbClr val="18004B">
                    <a:alpha val="100000"/>
                  </a:srgbClr>
                </a:gs>
                <a:gs pos="100000">
                  <a:srgbClr val="6E14FF">
                    <a:alpha val="100000"/>
                  </a:srgbClr>
                </a:gs>
              </a:gsLst>
              <a:lin ang="0"/>
            </a:gradFill>
            <a:ln cap="sq">
              <a:noFill/>
              <a:prstDash val="solid"/>
              <a:miter/>
            </a:ln>
          </p:spPr>
          <p:txBody>
            <a:bodyPr/>
            <a:lstStyle/>
            <a:p>
              <a:endParaRPr lang="en-US"/>
            </a:p>
          </p:txBody>
        </p:sp>
        <p:sp>
          <p:nvSpPr>
            <p:cNvPr id="32" name="TextBox 32"/>
            <p:cNvSpPr txBox="1"/>
            <p:nvPr/>
          </p:nvSpPr>
          <p:spPr>
            <a:xfrm>
              <a:off x="114300" y="-38100"/>
              <a:ext cx="4171822" cy="1864326"/>
            </a:xfrm>
            <a:prstGeom prst="rect">
              <a:avLst/>
            </a:prstGeom>
          </p:spPr>
          <p:txBody>
            <a:bodyPr lIns="50800" tIns="50800" rIns="50800" bIns="50800" rtlCol="0" anchor="ctr"/>
            <a:lstStyle/>
            <a:p>
              <a:pPr algn="ctr">
                <a:lnSpc>
                  <a:spcPts val="2659"/>
                </a:lnSpc>
                <a:spcBef>
                  <a:spcPct val="0"/>
                </a:spcBef>
              </a:pPr>
              <a:endParaRPr/>
            </a:p>
          </p:txBody>
        </p:sp>
      </p:grpSp>
      <p:grpSp>
        <p:nvGrpSpPr>
          <p:cNvPr id="33" name="Group 33"/>
          <p:cNvGrpSpPr/>
          <p:nvPr/>
        </p:nvGrpSpPr>
        <p:grpSpPr>
          <a:xfrm>
            <a:off x="1238250" y="7541711"/>
            <a:ext cx="3287445" cy="1106980"/>
            <a:chOff x="0" y="0"/>
            <a:chExt cx="2755150" cy="927740"/>
          </a:xfrm>
        </p:grpSpPr>
        <p:sp>
          <p:nvSpPr>
            <p:cNvPr id="34" name="Freeform 34"/>
            <p:cNvSpPr/>
            <p:nvPr/>
          </p:nvSpPr>
          <p:spPr>
            <a:xfrm>
              <a:off x="4111" y="0"/>
              <a:ext cx="2746927" cy="927740"/>
            </a:xfrm>
            <a:custGeom>
              <a:avLst/>
              <a:gdLst/>
              <a:ahLst/>
              <a:cxnLst/>
              <a:rect l="l" t="t" r="r" b="b"/>
              <a:pathLst>
                <a:path w="2746927" h="927740">
                  <a:moveTo>
                    <a:pt x="2739699" y="489755"/>
                  </a:moveTo>
                  <a:lnTo>
                    <a:pt x="2559178" y="901855"/>
                  </a:lnTo>
                  <a:cubicBezTo>
                    <a:pt x="2552289" y="917581"/>
                    <a:pt x="2536747" y="927740"/>
                    <a:pt x="2519579" y="927740"/>
                  </a:cubicBezTo>
                  <a:lnTo>
                    <a:pt x="227349" y="927740"/>
                  </a:lnTo>
                  <a:cubicBezTo>
                    <a:pt x="210180" y="927740"/>
                    <a:pt x="194639" y="917581"/>
                    <a:pt x="187750" y="901855"/>
                  </a:cubicBezTo>
                  <a:lnTo>
                    <a:pt x="7228" y="489755"/>
                  </a:lnTo>
                  <a:cubicBezTo>
                    <a:pt x="0" y="473255"/>
                    <a:pt x="0" y="454485"/>
                    <a:pt x="7228" y="437985"/>
                  </a:cubicBezTo>
                  <a:lnTo>
                    <a:pt x="187750" y="25885"/>
                  </a:lnTo>
                  <a:cubicBezTo>
                    <a:pt x="194639" y="10159"/>
                    <a:pt x="210180" y="0"/>
                    <a:pt x="227349" y="0"/>
                  </a:cubicBezTo>
                  <a:lnTo>
                    <a:pt x="2519579" y="0"/>
                  </a:lnTo>
                  <a:cubicBezTo>
                    <a:pt x="2536747" y="0"/>
                    <a:pt x="2552289" y="10159"/>
                    <a:pt x="2559178" y="25885"/>
                  </a:cubicBezTo>
                  <a:lnTo>
                    <a:pt x="2739699" y="437985"/>
                  </a:lnTo>
                  <a:cubicBezTo>
                    <a:pt x="2746927" y="454485"/>
                    <a:pt x="2746927" y="473255"/>
                    <a:pt x="2739699" y="489755"/>
                  </a:cubicBezTo>
                  <a:close/>
                </a:path>
              </a:pathLst>
            </a:custGeom>
            <a:gradFill rotWithShape="1">
              <a:gsLst>
                <a:gs pos="0">
                  <a:srgbClr val="18004B">
                    <a:alpha val="100000"/>
                  </a:srgbClr>
                </a:gs>
                <a:gs pos="100000">
                  <a:srgbClr val="6E14FF">
                    <a:alpha val="100000"/>
                  </a:srgbClr>
                </a:gs>
              </a:gsLst>
              <a:lin ang="0"/>
            </a:gradFill>
            <a:ln cap="sq">
              <a:noFill/>
              <a:prstDash val="solid"/>
              <a:miter/>
            </a:ln>
          </p:spPr>
          <p:txBody>
            <a:bodyPr/>
            <a:lstStyle/>
            <a:p>
              <a:endParaRPr lang="en-US"/>
            </a:p>
          </p:txBody>
        </p:sp>
        <p:sp>
          <p:nvSpPr>
            <p:cNvPr id="35" name="TextBox 35"/>
            <p:cNvSpPr txBox="1"/>
            <p:nvPr/>
          </p:nvSpPr>
          <p:spPr>
            <a:xfrm>
              <a:off x="114300" y="-38100"/>
              <a:ext cx="2526550" cy="965840"/>
            </a:xfrm>
            <a:prstGeom prst="rect">
              <a:avLst/>
            </a:prstGeom>
          </p:spPr>
          <p:txBody>
            <a:bodyPr lIns="50800" tIns="50800" rIns="50800" bIns="50800" rtlCol="0" anchor="ctr"/>
            <a:lstStyle/>
            <a:p>
              <a:pPr algn="ctr">
                <a:lnSpc>
                  <a:spcPts val="2659"/>
                </a:lnSpc>
                <a:spcBef>
                  <a:spcPct val="0"/>
                </a:spcBef>
              </a:pPr>
              <a:endParaRPr/>
            </a:p>
          </p:txBody>
        </p:sp>
      </p:grpSp>
      <p:sp>
        <p:nvSpPr>
          <p:cNvPr id="36" name="Freeform 36"/>
          <p:cNvSpPr/>
          <p:nvPr/>
        </p:nvSpPr>
        <p:spPr>
          <a:xfrm>
            <a:off x="-403328" y="1947852"/>
            <a:ext cx="3285300" cy="209438"/>
          </a:xfrm>
          <a:custGeom>
            <a:avLst/>
            <a:gdLst/>
            <a:ahLst/>
            <a:cxnLst/>
            <a:rect l="l" t="t" r="r" b="b"/>
            <a:pathLst>
              <a:path w="3285300" h="209438">
                <a:moveTo>
                  <a:pt x="0" y="0"/>
                </a:moveTo>
                <a:lnTo>
                  <a:pt x="3285300" y="0"/>
                </a:lnTo>
                <a:lnTo>
                  <a:pt x="3285300" y="209438"/>
                </a:lnTo>
                <a:lnTo>
                  <a:pt x="0" y="209438"/>
                </a:lnTo>
                <a:lnTo>
                  <a:pt x="0" y="0"/>
                </a:lnTo>
                <a:close/>
              </a:path>
            </a:pathLst>
          </a:custGeom>
          <a:blipFill>
            <a:blip r:embed="rId7"/>
            <a:stretch>
              <a:fillRect/>
            </a:stretch>
          </a:blipFill>
        </p:spPr>
        <p:txBody>
          <a:bodyPr/>
          <a:lstStyle/>
          <a:p>
            <a:endParaRPr lang="en-US"/>
          </a:p>
        </p:txBody>
      </p:sp>
      <p:grpSp>
        <p:nvGrpSpPr>
          <p:cNvPr id="37" name="Group 37"/>
          <p:cNvGrpSpPr/>
          <p:nvPr/>
        </p:nvGrpSpPr>
        <p:grpSpPr>
          <a:xfrm>
            <a:off x="-1552497" y="-427867"/>
            <a:ext cx="4760152" cy="2394769"/>
            <a:chOff x="0" y="0"/>
            <a:chExt cx="2782779" cy="1399979"/>
          </a:xfrm>
        </p:grpSpPr>
        <p:sp>
          <p:nvSpPr>
            <p:cNvPr id="38" name="Freeform 38"/>
            <p:cNvSpPr/>
            <p:nvPr/>
          </p:nvSpPr>
          <p:spPr>
            <a:xfrm>
              <a:off x="1415" y="0"/>
              <a:ext cx="2779949" cy="1399979"/>
            </a:xfrm>
            <a:custGeom>
              <a:avLst/>
              <a:gdLst/>
              <a:ahLst/>
              <a:cxnLst/>
              <a:rect l="l" t="t" r="r" b="b"/>
              <a:pathLst>
                <a:path w="2779949" h="1399979">
                  <a:moveTo>
                    <a:pt x="2777283" y="714047"/>
                  </a:moveTo>
                  <a:lnTo>
                    <a:pt x="2582245" y="1385922"/>
                  </a:lnTo>
                  <a:cubicBezTo>
                    <a:pt x="2579827" y="1394250"/>
                    <a:pt x="2572198" y="1399979"/>
                    <a:pt x="2563526" y="1399979"/>
                  </a:cubicBezTo>
                  <a:lnTo>
                    <a:pt x="216423" y="1399979"/>
                  </a:lnTo>
                  <a:cubicBezTo>
                    <a:pt x="207751" y="1399979"/>
                    <a:pt x="200122" y="1394250"/>
                    <a:pt x="197704" y="1385922"/>
                  </a:cubicBezTo>
                  <a:lnTo>
                    <a:pt x="2666" y="714047"/>
                  </a:lnTo>
                  <a:cubicBezTo>
                    <a:pt x="0" y="704865"/>
                    <a:pt x="0" y="695114"/>
                    <a:pt x="2666" y="685932"/>
                  </a:cubicBezTo>
                  <a:lnTo>
                    <a:pt x="197704" y="14057"/>
                  </a:lnTo>
                  <a:cubicBezTo>
                    <a:pt x="200122" y="5729"/>
                    <a:pt x="207751" y="0"/>
                    <a:pt x="216423" y="0"/>
                  </a:cubicBezTo>
                  <a:lnTo>
                    <a:pt x="2563526" y="0"/>
                  </a:lnTo>
                  <a:cubicBezTo>
                    <a:pt x="2572198" y="0"/>
                    <a:pt x="2579827" y="5729"/>
                    <a:pt x="2582245" y="14057"/>
                  </a:cubicBezTo>
                  <a:lnTo>
                    <a:pt x="2777283" y="685932"/>
                  </a:lnTo>
                  <a:cubicBezTo>
                    <a:pt x="2779949" y="695114"/>
                    <a:pt x="2779949" y="704865"/>
                    <a:pt x="2777283" y="714047"/>
                  </a:cubicBezTo>
                  <a:close/>
                </a:path>
              </a:pathLst>
            </a:custGeom>
            <a:gradFill rotWithShape="1">
              <a:gsLst>
                <a:gs pos="0">
                  <a:srgbClr val="18004B">
                    <a:alpha val="100000"/>
                  </a:srgbClr>
                </a:gs>
                <a:gs pos="100000">
                  <a:srgbClr val="6E14FF">
                    <a:alpha val="100000"/>
                  </a:srgbClr>
                </a:gs>
              </a:gsLst>
              <a:lin ang="0"/>
            </a:gradFill>
            <a:ln cap="sq">
              <a:noFill/>
              <a:prstDash val="solid"/>
              <a:miter/>
            </a:ln>
          </p:spPr>
          <p:txBody>
            <a:bodyPr/>
            <a:lstStyle/>
            <a:p>
              <a:endParaRPr lang="en-US"/>
            </a:p>
          </p:txBody>
        </p:sp>
        <p:sp>
          <p:nvSpPr>
            <p:cNvPr id="39" name="TextBox 39"/>
            <p:cNvSpPr txBox="1"/>
            <p:nvPr/>
          </p:nvSpPr>
          <p:spPr>
            <a:xfrm>
              <a:off x="114300" y="-38100"/>
              <a:ext cx="2554179" cy="1438079"/>
            </a:xfrm>
            <a:prstGeom prst="rect">
              <a:avLst/>
            </a:prstGeom>
          </p:spPr>
          <p:txBody>
            <a:bodyPr lIns="50800" tIns="50800" rIns="50800" bIns="50800" rtlCol="0" anchor="ctr"/>
            <a:lstStyle/>
            <a:p>
              <a:pPr algn="ctr">
                <a:lnSpc>
                  <a:spcPts val="2659"/>
                </a:lnSpc>
                <a:spcBef>
                  <a:spcPct val="0"/>
                </a:spcBef>
              </a:pPr>
              <a:endParaRPr/>
            </a:p>
          </p:txBody>
        </p:sp>
      </p:grpSp>
      <p:sp>
        <p:nvSpPr>
          <p:cNvPr id="40" name="Freeform 40"/>
          <p:cNvSpPr/>
          <p:nvPr/>
        </p:nvSpPr>
        <p:spPr>
          <a:xfrm>
            <a:off x="6625431" y="913110"/>
            <a:ext cx="2217156" cy="817170"/>
          </a:xfrm>
          <a:custGeom>
            <a:avLst/>
            <a:gdLst/>
            <a:ahLst/>
            <a:cxnLst/>
            <a:rect l="l" t="t" r="r" b="b"/>
            <a:pathLst>
              <a:path w="2217156" h="817170">
                <a:moveTo>
                  <a:pt x="0" y="0"/>
                </a:moveTo>
                <a:lnTo>
                  <a:pt x="2217156" y="0"/>
                </a:lnTo>
                <a:lnTo>
                  <a:pt x="2217156" y="817169"/>
                </a:lnTo>
                <a:lnTo>
                  <a:pt x="0" y="817169"/>
                </a:lnTo>
                <a:lnTo>
                  <a:pt x="0" y="0"/>
                </a:lnTo>
                <a:close/>
              </a:path>
            </a:pathLst>
          </a:custGeom>
          <a:blipFill>
            <a:blip r:embed="rId8">
              <a:extLst>
                <a:ext uri="{96DAC541-7B7A-43D3-8B79-37D633B846F1}">
                  <asvg:svgBlip xmlns:asvg="http://schemas.microsoft.com/office/drawing/2016/SVG/main" r:embed="rId9"/>
                </a:ext>
              </a:extLst>
            </a:blip>
            <a:stretch>
              <a:fillRect t="-112648"/>
            </a:stretch>
          </a:blipFill>
        </p:spPr>
        <p:txBody>
          <a:bodyPr/>
          <a:lstStyle/>
          <a:p>
            <a:endParaRPr lang="en-US"/>
          </a:p>
        </p:txBody>
      </p:sp>
      <p:sp>
        <p:nvSpPr>
          <p:cNvPr id="41" name="TextBox 41"/>
          <p:cNvSpPr txBox="1"/>
          <p:nvPr/>
        </p:nvSpPr>
        <p:spPr>
          <a:xfrm>
            <a:off x="1018285" y="2822297"/>
            <a:ext cx="10104954" cy="1008380"/>
          </a:xfrm>
          <a:prstGeom prst="rect">
            <a:avLst/>
          </a:prstGeom>
        </p:spPr>
        <p:txBody>
          <a:bodyPr lIns="0" tIns="0" rIns="0" bIns="0" rtlCol="0" anchor="t">
            <a:spAutoFit/>
          </a:bodyPr>
          <a:lstStyle/>
          <a:p>
            <a:pPr algn="l">
              <a:lnSpc>
                <a:spcPts val="7419"/>
              </a:lnSpc>
              <a:spcBef>
                <a:spcPct val="0"/>
              </a:spcBef>
            </a:pPr>
            <a:r>
              <a:rPr lang="en-US" sz="5299">
                <a:solidFill>
                  <a:srgbClr val="2D007E"/>
                </a:solidFill>
                <a:latin typeface="Impact"/>
                <a:ea typeface="Impact"/>
                <a:cs typeface="Impact"/>
                <a:sym typeface="Impact"/>
              </a:rPr>
              <a:t>OBJECT ORIENTED PROGRAMMING (CSE122) </a:t>
            </a:r>
          </a:p>
        </p:txBody>
      </p:sp>
      <p:sp>
        <p:nvSpPr>
          <p:cNvPr id="42" name="TextBox 42"/>
          <p:cNvSpPr txBox="1"/>
          <p:nvPr/>
        </p:nvSpPr>
        <p:spPr>
          <a:xfrm>
            <a:off x="1028700" y="3876397"/>
            <a:ext cx="8858839" cy="2131684"/>
          </a:xfrm>
          <a:prstGeom prst="rect">
            <a:avLst/>
          </a:prstGeom>
        </p:spPr>
        <p:txBody>
          <a:bodyPr lIns="0" tIns="0" rIns="0" bIns="0" rtlCol="0" anchor="t">
            <a:spAutoFit/>
          </a:bodyPr>
          <a:lstStyle/>
          <a:p>
            <a:pPr algn="l">
              <a:lnSpc>
                <a:spcPts val="7289"/>
              </a:lnSpc>
            </a:pPr>
            <a:r>
              <a:rPr lang="en-US" sz="8999">
                <a:solidFill>
                  <a:srgbClr val="000000"/>
                </a:solidFill>
                <a:latin typeface="Impact"/>
                <a:ea typeface="Impact"/>
                <a:cs typeface="Impact"/>
                <a:sym typeface="Impact"/>
              </a:rPr>
              <a:t>VIRTUAL EVENT MANAGEMENT SYSTEM</a:t>
            </a:r>
          </a:p>
        </p:txBody>
      </p:sp>
      <p:sp>
        <p:nvSpPr>
          <p:cNvPr id="43" name="TextBox 43"/>
          <p:cNvSpPr txBox="1"/>
          <p:nvPr/>
        </p:nvSpPr>
        <p:spPr>
          <a:xfrm>
            <a:off x="1028700" y="5507351"/>
            <a:ext cx="3947279" cy="676275"/>
          </a:xfrm>
          <a:prstGeom prst="rect">
            <a:avLst/>
          </a:prstGeom>
        </p:spPr>
        <p:txBody>
          <a:bodyPr lIns="0" tIns="0" rIns="0" bIns="0" rtlCol="0" anchor="t">
            <a:spAutoFit/>
          </a:bodyPr>
          <a:lstStyle/>
          <a:p>
            <a:pPr algn="l">
              <a:lnSpc>
                <a:spcPts val="5313"/>
              </a:lnSpc>
            </a:pPr>
            <a:r>
              <a:rPr lang="en-US" sz="4427" b="1" spc="-44">
                <a:solidFill>
                  <a:srgbClr val="2D007E"/>
                </a:solidFill>
                <a:latin typeface="Bricolage Grotesque Bold"/>
                <a:ea typeface="Bricolage Grotesque Bold"/>
                <a:cs typeface="Bricolage Grotesque Bold"/>
                <a:sym typeface="Bricolage Grotesque Bold"/>
              </a:rPr>
              <a:t>Course Project</a:t>
            </a:r>
          </a:p>
        </p:txBody>
      </p:sp>
      <p:sp>
        <p:nvSpPr>
          <p:cNvPr id="44" name="TextBox 44"/>
          <p:cNvSpPr txBox="1"/>
          <p:nvPr/>
        </p:nvSpPr>
        <p:spPr>
          <a:xfrm>
            <a:off x="1379717" y="7838026"/>
            <a:ext cx="3004510" cy="504825"/>
          </a:xfrm>
          <a:prstGeom prst="rect">
            <a:avLst/>
          </a:prstGeom>
        </p:spPr>
        <p:txBody>
          <a:bodyPr lIns="0" tIns="0" rIns="0" bIns="0" rtlCol="0" anchor="t">
            <a:spAutoFit/>
          </a:bodyPr>
          <a:lstStyle/>
          <a:p>
            <a:pPr algn="ctr">
              <a:lnSpc>
                <a:spcPts val="3955"/>
              </a:lnSpc>
            </a:pPr>
            <a:r>
              <a:rPr lang="en-US" sz="3295" spc="-32">
                <a:solidFill>
                  <a:srgbClr val="FFFFFF"/>
                </a:solidFill>
                <a:latin typeface="Bricolage Grotesque"/>
                <a:ea typeface="Bricolage Grotesque"/>
                <a:cs typeface="Bricolage Grotesque"/>
                <a:sym typeface="Bricolage Grotesque"/>
              </a:rPr>
              <a:t>Presented By</a:t>
            </a:r>
          </a:p>
        </p:txBody>
      </p:sp>
      <p:sp>
        <p:nvSpPr>
          <p:cNvPr id="45" name="TextBox 45"/>
          <p:cNvSpPr txBox="1"/>
          <p:nvPr/>
        </p:nvSpPr>
        <p:spPr>
          <a:xfrm>
            <a:off x="4657269" y="7268789"/>
            <a:ext cx="3185852" cy="1895921"/>
          </a:xfrm>
          <a:prstGeom prst="rect">
            <a:avLst/>
          </a:prstGeom>
        </p:spPr>
        <p:txBody>
          <a:bodyPr lIns="0" tIns="0" rIns="0" bIns="0" rtlCol="0" anchor="t">
            <a:spAutoFit/>
          </a:bodyPr>
          <a:lstStyle/>
          <a:p>
            <a:pPr algn="ctr">
              <a:lnSpc>
                <a:spcPts val="2515"/>
              </a:lnSpc>
            </a:pPr>
            <a:r>
              <a:rPr lang="en-US" sz="2095" b="1" spc="-20">
                <a:solidFill>
                  <a:srgbClr val="FFFFFF"/>
                </a:solidFill>
                <a:latin typeface="Bricolage Grotesque Bold"/>
                <a:ea typeface="Bricolage Grotesque Bold"/>
                <a:cs typeface="Bricolage Grotesque Bold"/>
                <a:sym typeface="Bricolage Grotesque Bold"/>
              </a:rPr>
              <a:t>Mariam Hassn</a:t>
            </a:r>
          </a:p>
          <a:p>
            <a:pPr algn="ctr">
              <a:lnSpc>
                <a:spcPts val="2515"/>
              </a:lnSpc>
            </a:pPr>
            <a:r>
              <a:rPr lang="en-US" sz="2095" b="1" spc="-20">
                <a:solidFill>
                  <a:srgbClr val="FFFFFF"/>
                </a:solidFill>
                <a:latin typeface="Bricolage Grotesque Bold"/>
                <a:ea typeface="Bricolage Grotesque Bold"/>
                <a:cs typeface="Bricolage Grotesque Bold"/>
                <a:sym typeface="Bricolage Grotesque Bold"/>
              </a:rPr>
              <a:t>Moataz Hindy</a:t>
            </a:r>
          </a:p>
          <a:p>
            <a:pPr algn="ctr">
              <a:lnSpc>
                <a:spcPts val="2515"/>
              </a:lnSpc>
            </a:pPr>
            <a:r>
              <a:rPr lang="en-US" sz="2095" b="1" spc="-20">
                <a:solidFill>
                  <a:srgbClr val="FFFFFF"/>
                </a:solidFill>
                <a:latin typeface="Bricolage Grotesque Bold"/>
                <a:ea typeface="Bricolage Grotesque Bold"/>
                <a:cs typeface="Bricolage Grotesque Bold"/>
                <a:sym typeface="Bricolage Grotesque Bold"/>
              </a:rPr>
              <a:t>Ziad Ahmed</a:t>
            </a:r>
          </a:p>
          <a:p>
            <a:pPr algn="ctr">
              <a:lnSpc>
                <a:spcPts val="2515"/>
              </a:lnSpc>
            </a:pPr>
            <a:r>
              <a:rPr lang="en-US" sz="2095" b="1" spc="-20">
                <a:solidFill>
                  <a:srgbClr val="FFFFFF"/>
                </a:solidFill>
                <a:latin typeface="Bricolage Grotesque Bold"/>
                <a:ea typeface="Bricolage Grotesque Bold"/>
                <a:cs typeface="Bricolage Grotesque Bold"/>
                <a:sym typeface="Bricolage Grotesque Bold"/>
              </a:rPr>
              <a:t>Abdelrahman El Khashab</a:t>
            </a:r>
          </a:p>
          <a:p>
            <a:pPr algn="ctr">
              <a:lnSpc>
                <a:spcPts val="2515"/>
              </a:lnSpc>
            </a:pPr>
            <a:r>
              <a:rPr lang="en-US" sz="2095" b="1" spc="-20">
                <a:solidFill>
                  <a:srgbClr val="FFFFFF"/>
                </a:solidFill>
                <a:latin typeface="Bricolage Grotesque Bold"/>
                <a:ea typeface="Bricolage Grotesque Bold"/>
                <a:cs typeface="Bricolage Grotesque Bold"/>
                <a:sym typeface="Bricolage Grotesque Bold"/>
              </a:rPr>
              <a:t>Mohamed Ezzat</a:t>
            </a:r>
          </a:p>
          <a:p>
            <a:pPr algn="ctr">
              <a:lnSpc>
                <a:spcPts val="2515"/>
              </a:lnSpc>
            </a:pPr>
            <a:r>
              <a:rPr lang="en-US" sz="2095" b="1" spc="-20">
                <a:solidFill>
                  <a:srgbClr val="FFFFFF"/>
                </a:solidFill>
                <a:latin typeface="Bricolage Grotesque Bold"/>
                <a:ea typeface="Bricolage Grotesque Bold"/>
                <a:cs typeface="Bricolage Grotesque Bold"/>
                <a:sym typeface="Bricolage Grotesque Bold"/>
              </a:rPr>
              <a:t>Hana Medhat</a:t>
            </a:r>
          </a:p>
        </p:txBody>
      </p:sp>
      <p:sp>
        <p:nvSpPr>
          <p:cNvPr id="46" name="Freeform 46"/>
          <p:cNvSpPr/>
          <p:nvPr/>
        </p:nvSpPr>
        <p:spPr>
          <a:xfrm>
            <a:off x="479797" y="130333"/>
            <a:ext cx="1519051" cy="1599947"/>
          </a:xfrm>
          <a:custGeom>
            <a:avLst/>
            <a:gdLst/>
            <a:ahLst/>
            <a:cxnLst/>
            <a:rect l="l" t="t" r="r" b="b"/>
            <a:pathLst>
              <a:path w="1519051" h="1599947">
                <a:moveTo>
                  <a:pt x="0" y="0"/>
                </a:moveTo>
                <a:lnTo>
                  <a:pt x="1519050" y="0"/>
                </a:lnTo>
                <a:lnTo>
                  <a:pt x="1519050" y="1599946"/>
                </a:lnTo>
                <a:lnTo>
                  <a:pt x="0" y="1599946"/>
                </a:lnTo>
                <a:lnTo>
                  <a:pt x="0" y="0"/>
                </a:lnTo>
                <a:close/>
              </a:path>
            </a:pathLst>
          </a:custGeom>
          <a:blipFill>
            <a:blip r:embed="rId10"/>
            <a:stretch>
              <a:fillRect l="-37395" t="-14434" r="-35019" b="-49263"/>
            </a:stretch>
          </a:blipFill>
        </p:spPr>
        <p:txBody>
          <a:bodyPr/>
          <a:lstStyle/>
          <a:p>
            <a:endParaRPr lang="en-US"/>
          </a:p>
        </p:txBody>
      </p:sp>
      <p:sp>
        <p:nvSpPr>
          <p:cNvPr id="47" name="Freeform 47"/>
          <p:cNvSpPr/>
          <p:nvPr/>
        </p:nvSpPr>
        <p:spPr>
          <a:xfrm>
            <a:off x="16097112" y="8221289"/>
            <a:ext cx="1823687" cy="1823687"/>
          </a:xfrm>
          <a:custGeom>
            <a:avLst/>
            <a:gdLst/>
            <a:ahLst/>
            <a:cxnLst/>
            <a:rect l="l" t="t" r="r" b="b"/>
            <a:pathLst>
              <a:path w="1823687" h="1823687">
                <a:moveTo>
                  <a:pt x="0" y="0"/>
                </a:moveTo>
                <a:lnTo>
                  <a:pt x="1823687" y="0"/>
                </a:lnTo>
                <a:lnTo>
                  <a:pt x="1823687" y="1823686"/>
                </a:lnTo>
                <a:lnTo>
                  <a:pt x="0" y="1823686"/>
                </a:lnTo>
                <a:lnTo>
                  <a:pt x="0" y="0"/>
                </a:lnTo>
                <a:close/>
              </a:path>
            </a:pathLst>
          </a:custGeom>
          <a:blipFill>
            <a:blip r:embed="rId11"/>
            <a:stretch>
              <a:fillRect l="-28534" t="-2551" r="-20107" b="-73923"/>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533" b="-6533"/>
            </a:stretch>
          </a:blipFill>
        </p:spPr>
        <p:txBody>
          <a:bodyPr/>
          <a:lstStyle/>
          <a:p>
            <a:endParaRPr lang="en-US"/>
          </a:p>
        </p:txBody>
      </p:sp>
      <p:grpSp>
        <p:nvGrpSpPr>
          <p:cNvPr id="3" name="Group 3"/>
          <p:cNvGrpSpPr/>
          <p:nvPr/>
        </p:nvGrpSpPr>
        <p:grpSpPr>
          <a:xfrm>
            <a:off x="-1590293" y="2862328"/>
            <a:ext cx="19878293" cy="3273117"/>
            <a:chOff x="0" y="0"/>
            <a:chExt cx="4121964" cy="678714"/>
          </a:xfrm>
        </p:grpSpPr>
        <p:sp>
          <p:nvSpPr>
            <p:cNvPr id="4" name="Freeform 4"/>
            <p:cNvSpPr/>
            <p:nvPr/>
          </p:nvSpPr>
          <p:spPr>
            <a:xfrm>
              <a:off x="1845" y="0"/>
              <a:ext cx="4118273" cy="678714"/>
            </a:xfrm>
            <a:custGeom>
              <a:avLst/>
              <a:gdLst/>
              <a:ahLst/>
              <a:cxnLst/>
              <a:rect l="l" t="t" r="r" b="b"/>
              <a:pathLst>
                <a:path w="4118273" h="678714">
                  <a:moveTo>
                    <a:pt x="4115316" y="347376"/>
                  </a:moveTo>
                  <a:lnTo>
                    <a:pt x="3921721" y="670694"/>
                  </a:lnTo>
                  <a:cubicBezTo>
                    <a:pt x="3918742" y="675669"/>
                    <a:pt x="3913370" y="678714"/>
                    <a:pt x="3907571" y="678714"/>
                  </a:cubicBezTo>
                  <a:lnTo>
                    <a:pt x="210702" y="678714"/>
                  </a:lnTo>
                  <a:cubicBezTo>
                    <a:pt x="204904" y="678714"/>
                    <a:pt x="199532" y="675669"/>
                    <a:pt x="196553" y="670694"/>
                  </a:cubicBezTo>
                  <a:lnTo>
                    <a:pt x="2957" y="347376"/>
                  </a:lnTo>
                  <a:cubicBezTo>
                    <a:pt x="0" y="342439"/>
                    <a:pt x="0" y="336275"/>
                    <a:pt x="2957" y="331337"/>
                  </a:cubicBezTo>
                  <a:lnTo>
                    <a:pt x="196553" y="8019"/>
                  </a:lnTo>
                  <a:cubicBezTo>
                    <a:pt x="199532" y="3045"/>
                    <a:pt x="204904" y="0"/>
                    <a:pt x="210702" y="0"/>
                  </a:cubicBezTo>
                  <a:lnTo>
                    <a:pt x="3907571" y="0"/>
                  </a:lnTo>
                  <a:cubicBezTo>
                    <a:pt x="3913370" y="0"/>
                    <a:pt x="3918742" y="3045"/>
                    <a:pt x="3921721" y="8019"/>
                  </a:cubicBezTo>
                  <a:lnTo>
                    <a:pt x="4115316" y="331337"/>
                  </a:lnTo>
                  <a:cubicBezTo>
                    <a:pt x="4118273" y="336275"/>
                    <a:pt x="4118273" y="342439"/>
                    <a:pt x="4115316" y="347376"/>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5" name="TextBox 5"/>
            <p:cNvSpPr txBox="1"/>
            <p:nvPr/>
          </p:nvSpPr>
          <p:spPr>
            <a:xfrm>
              <a:off x="114300" y="-38100"/>
              <a:ext cx="3893364" cy="716814"/>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0619851" y="7421349"/>
            <a:ext cx="2217156" cy="817170"/>
          </a:xfrm>
          <a:custGeom>
            <a:avLst/>
            <a:gdLst/>
            <a:ahLst/>
            <a:cxnLst/>
            <a:rect l="l" t="t" r="r" b="b"/>
            <a:pathLst>
              <a:path w="2217156" h="817170">
                <a:moveTo>
                  <a:pt x="0" y="0"/>
                </a:moveTo>
                <a:lnTo>
                  <a:pt x="2217155" y="0"/>
                </a:lnTo>
                <a:lnTo>
                  <a:pt x="2217155" y="817170"/>
                </a:lnTo>
                <a:lnTo>
                  <a:pt x="0" y="817170"/>
                </a:lnTo>
                <a:lnTo>
                  <a:pt x="0" y="0"/>
                </a:lnTo>
                <a:close/>
              </a:path>
            </a:pathLst>
          </a:custGeom>
          <a:blipFill>
            <a:blip r:embed="rId3">
              <a:extLst>
                <a:ext uri="{96DAC541-7B7A-43D3-8B79-37D633B846F1}">
                  <asvg:svgBlip xmlns:asvg="http://schemas.microsoft.com/office/drawing/2016/SVG/main" r:embed="rId4"/>
                </a:ext>
              </a:extLst>
            </a:blip>
            <a:stretch>
              <a:fillRect t="-112648"/>
            </a:stretch>
          </a:blipFill>
        </p:spPr>
        <p:txBody>
          <a:bodyPr/>
          <a:lstStyle/>
          <a:p>
            <a:endParaRPr lang="en-US"/>
          </a:p>
        </p:txBody>
      </p:sp>
      <p:sp>
        <p:nvSpPr>
          <p:cNvPr id="7" name="Freeform 7"/>
          <p:cNvSpPr/>
          <p:nvPr/>
        </p:nvSpPr>
        <p:spPr>
          <a:xfrm>
            <a:off x="3358477" y="6364045"/>
            <a:ext cx="3279362" cy="3588905"/>
          </a:xfrm>
          <a:custGeom>
            <a:avLst/>
            <a:gdLst/>
            <a:ahLst/>
            <a:cxnLst/>
            <a:rect l="l" t="t" r="r" b="b"/>
            <a:pathLst>
              <a:path w="3279362" h="3588905">
                <a:moveTo>
                  <a:pt x="0" y="0"/>
                </a:moveTo>
                <a:lnTo>
                  <a:pt x="3279362" y="0"/>
                </a:lnTo>
                <a:lnTo>
                  <a:pt x="3279362" y="3588904"/>
                </a:lnTo>
                <a:lnTo>
                  <a:pt x="0" y="358890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8" name="Freeform 8"/>
          <p:cNvSpPr/>
          <p:nvPr/>
        </p:nvSpPr>
        <p:spPr>
          <a:xfrm>
            <a:off x="11042554" y="6444067"/>
            <a:ext cx="3588905" cy="3588905"/>
          </a:xfrm>
          <a:custGeom>
            <a:avLst/>
            <a:gdLst/>
            <a:ahLst/>
            <a:cxnLst/>
            <a:rect l="l" t="t" r="r" b="b"/>
            <a:pathLst>
              <a:path w="3588905" h="3588905">
                <a:moveTo>
                  <a:pt x="0" y="0"/>
                </a:moveTo>
                <a:lnTo>
                  <a:pt x="3588905" y="0"/>
                </a:lnTo>
                <a:lnTo>
                  <a:pt x="3588905" y="3588905"/>
                </a:lnTo>
                <a:lnTo>
                  <a:pt x="0" y="358890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9" name="TextBox 9"/>
          <p:cNvSpPr txBox="1"/>
          <p:nvPr/>
        </p:nvSpPr>
        <p:spPr>
          <a:xfrm>
            <a:off x="1028700" y="610963"/>
            <a:ext cx="12839700" cy="1715406"/>
          </a:xfrm>
          <a:prstGeom prst="rect">
            <a:avLst/>
          </a:prstGeom>
        </p:spPr>
        <p:txBody>
          <a:bodyPr wrap="square" lIns="0" tIns="0" rIns="0" bIns="0" rtlCol="0" anchor="t">
            <a:spAutoFit/>
          </a:bodyPr>
          <a:lstStyle/>
          <a:p>
            <a:pPr algn="l">
              <a:lnSpc>
                <a:spcPts val="14852"/>
              </a:lnSpc>
              <a:spcBef>
                <a:spcPct val="0"/>
              </a:spcBef>
            </a:pPr>
            <a:r>
              <a:rPr lang="en-US" sz="10608" dirty="0">
                <a:solidFill>
                  <a:srgbClr val="2D007E"/>
                </a:solidFill>
                <a:latin typeface="Impact"/>
                <a:ea typeface="Impact"/>
                <a:cs typeface="Impact"/>
                <a:sym typeface="Impact"/>
              </a:rPr>
              <a:t>PROJECT DESCRIPTION</a:t>
            </a:r>
          </a:p>
        </p:txBody>
      </p:sp>
      <p:sp>
        <p:nvSpPr>
          <p:cNvPr id="10" name="TextBox 10"/>
          <p:cNvSpPr txBox="1"/>
          <p:nvPr/>
        </p:nvSpPr>
        <p:spPr>
          <a:xfrm>
            <a:off x="354725" y="3611824"/>
            <a:ext cx="16610663" cy="1736024"/>
          </a:xfrm>
          <a:prstGeom prst="rect">
            <a:avLst/>
          </a:prstGeom>
        </p:spPr>
        <p:txBody>
          <a:bodyPr lIns="0" tIns="0" rIns="0" bIns="0" rtlCol="0" anchor="t">
            <a:spAutoFit/>
          </a:bodyPr>
          <a:lstStyle/>
          <a:p>
            <a:pPr algn="just">
              <a:lnSpc>
                <a:spcPts val="4621"/>
              </a:lnSpc>
            </a:pPr>
            <a:r>
              <a:rPr lang="en-US" sz="3555">
                <a:solidFill>
                  <a:srgbClr val="FFFFFF"/>
                </a:solidFill>
                <a:latin typeface="Bricolage Grotesque"/>
                <a:ea typeface="Bricolage Grotesque"/>
                <a:cs typeface="Bricolage Grotesque"/>
                <a:sym typeface="Bricolage Grotesque"/>
              </a:rPr>
              <a:t>In this project, we used </a:t>
            </a:r>
            <a:r>
              <a:rPr lang="en-US" sz="3555" b="1">
                <a:solidFill>
                  <a:srgbClr val="FFFFFF"/>
                </a:solidFill>
                <a:latin typeface="Bricolage Grotesque Bold"/>
                <a:ea typeface="Bricolage Grotesque Bold"/>
                <a:cs typeface="Bricolage Grotesque Bold"/>
                <a:sym typeface="Bricolage Grotesque Bold"/>
              </a:rPr>
              <a:t>OOP principles</a:t>
            </a:r>
            <a:r>
              <a:rPr lang="en-US" sz="3555">
                <a:solidFill>
                  <a:srgbClr val="FFFFFF"/>
                </a:solidFill>
                <a:latin typeface="Bricolage Grotesque"/>
                <a:ea typeface="Bricolage Grotesque"/>
                <a:cs typeface="Bricolage Grotesque"/>
                <a:sym typeface="Bricolage Grotesque"/>
              </a:rPr>
              <a:t> in C++ to develop an </a:t>
            </a:r>
            <a:r>
              <a:rPr lang="en-US" sz="3555" b="1">
                <a:solidFill>
                  <a:srgbClr val="FFFFFF"/>
                </a:solidFill>
                <a:latin typeface="Bricolage Grotesque Bold"/>
                <a:ea typeface="Bricolage Grotesque Bold"/>
                <a:cs typeface="Bricolage Grotesque Bold"/>
                <a:sym typeface="Bricolage Grotesque Bold"/>
              </a:rPr>
              <a:t>event management system</a:t>
            </a:r>
            <a:r>
              <a:rPr lang="en-US" sz="3555">
                <a:solidFill>
                  <a:srgbClr val="FFFFFF"/>
                </a:solidFill>
                <a:latin typeface="Bricolage Grotesque"/>
                <a:ea typeface="Bricolage Grotesque"/>
                <a:cs typeface="Bricolage Grotesque"/>
                <a:sym typeface="Bricolage Grotesque"/>
              </a:rPr>
              <a:t> to schedule, register, and manage events (Conferences, Webinars, Workshops) with user authentication and feedback functionality.</a:t>
            </a: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533" b="-6533"/>
            </a:stretch>
          </a:blipFill>
        </p:spPr>
        <p:txBody>
          <a:bodyPr/>
          <a:lstStyle/>
          <a:p>
            <a:endParaRPr lang="en-US"/>
          </a:p>
        </p:txBody>
      </p:sp>
      <p:sp>
        <p:nvSpPr>
          <p:cNvPr id="3" name="Freeform 3"/>
          <p:cNvSpPr/>
          <p:nvPr/>
        </p:nvSpPr>
        <p:spPr>
          <a:xfrm>
            <a:off x="408827" y="4772812"/>
            <a:ext cx="3580590" cy="228263"/>
          </a:xfrm>
          <a:custGeom>
            <a:avLst/>
            <a:gdLst/>
            <a:ahLst/>
            <a:cxnLst/>
            <a:rect l="l" t="t" r="r" b="b"/>
            <a:pathLst>
              <a:path w="3580590" h="228263">
                <a:moveTo>
                  <a:pt x="0" y="0"/>
                </a:moveTo>
                <a:lnTo>
                  <a:pt x="3580590" y="0"/>
                </a:lnTo>
                <a:lnTo>
                  <a:pt x="3580590" y="228263"/>
                </a:lnTo>
                <a:lnTo>
                  <a:pt x="0" y="228263"/>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456451" y="18826"/>
            <a:ext cx="11897557" cy="1715406"/>
          </a:xfrm>
          <a:prstGeom prst="rect">
            <a:avLst/>
          </a:prstGeom>
        </p:spPr>
        <p:txBody>
          <a:bodyPr wrap="square" lIns="0" tIns="0" rIns="0" bIns="0" rtlCol="0" anchor="t">
            <a:spAutoFit/>
          </a:bodyPr>
          <a:lstStyle/>
          <a:p>
            <a:pPr algn="l">
              <a:lnSpc>
                <a:spcPts val="14852"/>
              </a:lnSpc>
              <a:spcBef>
                <a:spcPct val="0"/>
              </a:spcBef>
            </a:pPr>
            <a:r>
              <a:rPr lang="en-US" sz="10608" dirty="0">
                <a:solidFill>
                  <a:srgbClr val="2D007E"/>
                </a:solidFill>
                <a:latin typeface="Impact"/>
                <a:ea typeface="Impact"/>
                <a:cs typeface="Impact"/>
                <a:sym typeface="Impact"/>
              </a:rPr>
              <a:t>KEY FUNCTIONALITIES</a:t>
            </a:r>
          </a:p>
        </p:txBody>
      </p:sp>
      <p:sp>
        <p:nvSpPr>
          <p:cNvPr id="5" name="Freeform 5"/>
          <p:cNvSpPr/>
          <p:nvPr/>
        </p:nvSpPr>
        <p:spPr>
          <a:xfrm>
            <a:off x="12362352" y="-971073"/>
            <a:ext cx="13779320" cy="12229147"/>
          </a:xfrm>
          <a:custGeom>
            <a:avLst/>
            <a:gdLst/>
            <a:ahLst/>
            <a:cxnLst/>
            <a:rect l="l" t="t" r="r" b="b"/>
            <a:pathLst>
              <a:path w="13779320" h="12229147">
                <a:moveTo>
                  <a:pt x="0" y="0"/>
                </a:moveTo>
                <a:lnTo>
                  <a:pt x="13779320" y="0"/>
                </a:lnTo>
                <a:lnTo>
                  <a:pt x="13779320" y="12229146"/>
                </a:lnTo>
                <a:lnTo>
                  <a:pt x="0" y="1222914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6" name="Group 6"/>
          <p:cNvGrpSpPr/>
          <p:nvPr/>
        </p:nvGrpSpPr>
        <p:grpSpPr>
          <a:xfrm>
            <a:off x="13445969" y="86893"/>
            <a:ext cx="11612087" cy="9979138"/>
            <a:chOff x="0" y="0"/>
            <a:chExt cx="812800" cy="698500"/>
          </a:xfrm>
        </p:grpSpPr>
        <p:sp>
          <p:nvSpPr>
            <p:cNvPr id="7" name="Freeform 7"/>
            <p:cNvSpPr/>
            <p:nvPr/>
          </p:nvSpPr>
          <p:spPr>
            <a:xfrm>
              <a:off x="2304" y="0"/>
              <a:ext cx="808191" cy="698500"/>
            </a:xfrm>
            <a:custGeom>
              <a:avLst/>
              <a:gdLst/>
              <a:ahLst/>
              <a:cxnLst/>
              <a:rect l="l" t="t" r="r" b="b"/>
              <a:pathLst>
                <a:path w="808191" h="698500">
                  <a:moveTo>
                    <a:pt x="804461" y="359623"/>
                  </a:moveTo>
                  <a:lnTo>
                    <a:pt x="613331" y="688127"/>
                  </a:lnTo>
                  <a:cubicBezTo>
                    <a:pt x="609595" y="694549"/>
                    <a:pt x="602725" y="698500"/>
                    <a:pt x="595295" y="698500"/>
                  </a:cubicBezTo>
                  <a:lnTo>
                    <a:pt x="212897" y="698500"/>
                  </a:lnTo>
                  <a:cubicBezTo>
                    <a:pt x="205467" y="698500"/>
                    <a:pt x="198597" y="694549"/>
                    <a:pt x="194861" y="688127"/>
                  </a:cubicBezTo>
                  <a:lnTo>
                    <a:pt x="3731" y="359623"/>
                  </a:lnTo>
                  <a:cubicBezTo>
                    <a:pt x="0" y="353211"/>
                    <a:pt x="0" y="345289"/>
                    <a:pt x="3731" y="338877"/>
                  </a:cubicBezTo>
                  <a:lnTo>
                    <a:pt x="194861" y="10373"/>
                  </a:lnTo>
                  <a:cubicBezTo>
                    <a:pt x="198597" y="3951"/>
                    <a:pt x="205467" y="0"/>
                    <a:pt x="212897" y="0"/>
                  </a:cubicBezTo>
                  <a:lnTo>
                    <a:pt x="595295" y="0"/>
                  </a:lnTo>
                  <a:cubicBezTo>
                    <a:pt x="602725" y="0"/>
                    <a:pt x="609595" y="3951"/>
                    <a:pt x="613331" y="10373"/>
                  </a:cubicBezTo>
                  <a:lnTo>
                    <a:pt x="804461" y="338877"/>
                  </a:lnTo>
                  <a:cubicBezTo>
                    <a:pt x="808192" y="345289"/>
                    <a:pt x="808192" y="353211"/>
                    <a:pt x="804461" y="359623"/>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8" name="TextBox 8"/>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220362" y="2982474"/>
            <a:ext cx="3691543" cy="235336"/>
          </a:xfrm>
          <a:custGeom>
            <a:avLst/>
            <a:gdLst/>
            <a:ahLst/>
            <a:cxnLst/>
            <a:rect l="l" t="t" r="r" b="b"/>
            <a:pathLst>
              <a:path w="3691543" h="235336">
                <a:moveTo>
                  <a:pt x="0" y="0"/>
                </a:moveTo>
                <a:lnTo>
                  <a:pt x="3691543" y="0"/>
                </a:lnTo>
                <a:lnTo>
                  <a:pt x="3691543" y="235336"/>
                </a:lnTo>
                <a:lnTo>
                  <a:pt x="0" y="235336"/>
                </a:lnTo>
                <a:lnTo>
                  <a:pt x="0" y="0"/>
                </a:lnTo>
                <a:close/>
              </a:path>
            </a:pathLst>
          </a:custGeom>
          <a:blipFill>
            <a:blip r:embed="rId3"/>
            <a:stretch>
              <a:fillRect/>
            </a:stretch>
          </a:blipFill>
        </p:spPr>
        <p:txBody>
          <a:bodyPr/>
          <a:lstStyle/>
          <a:p>
            <a:endParaRPr lang="en-US"/>
          </a:p>
        </p:txBody>
      </p:sp>
      <p:grpSp>
        <p:nvGrpSpPr>
          <p:cNvPr id="10" name="Group 10"/>
          <p:cNvGrpSpPr/>
          <p:nvPr/>
        </p:nvGrpSpPr>
        <p:grpSpPr>
          <a:xfrm>
            <a:off x="-4087076" y="2092510"/>
            <a:ext cx="8163028" cy="1160334"/>
            <a:chOff x="0" y="0"/>
            <a:chExt cx="10884037" cy="1547113"/>
          </a:xfrm>
        </p:grpSpPr>
        <p:grpSp>
          <p:nvGrpSpPr>
            <p:cNvPr id="11" name="Group 11"/>
            <p:cNvGrpSpPr/>
            <p:nvPr/>
          </p:nvGrpSpPr>
          <p:grpSpPr>
            <a:xfrm>
              <a:off x="0" y="0"/>
              <a:ext cx="6808144" cy="1547113"/>
              <a:chOff x="0" y="0"/>
              <a:chExt cx="1161385" cy="263918"/>
            </a:xfrm>
          </p:grpSpPr>
          <p:sp>
            <p:nvSpPr>
              <p:cNvPr id="12" name="Freeform 12"/>
              <p:cNvSpPr/>
              <p:nvPr/>
            </p:nvSpPr>
            <p:spPr>
              <a:xfrm>
                <a:off x="19758" y="0"/>
                <a:ext cx="1121870" cy="263918"/>
              </a:xfrm>
              <a:custGeom>
                <a:avLst/>
                <a:gdLst/>
                <a:ahLst/>
                <a:cxnLst/>
                <a:rect l="l" t="t" r="r" b="b"/>
                <a:pathLst>
                  <a:path w="1121870" h="263918">
                    <a:moveTo>
                      <a:pt x="1111109" y="151778"/>
                    </a:moveTo>
                    <a:lnTo>
                      <a:pt x="968945" y="244099"/>
                    </a:lnTo>
                    <a:cubicBezTo>
                      <a:pt x="949028" y="257034"/>
                      <a:pt x="925787" y="263918"/>
                      <a:pt x="902038" y="263918"/>
                    </a:cubicBezTo>
                    <a:lnTo>
                      <a:pt x="219831" y="263918"/>
                    </a:lnTo>
                    <a:cubicBezTo>
                      <a:pt x="196082" y="263918"/>
                      <a:pt x="172841" y="257034"/>
                      <a:pt x="152924" y="244099"/>
                    </a:cubicBezTo>
                    <a:lnTo>
                      <a:pt x="10760" y="151778"/>
                    </a:lnTo>
                    <a:cubicBezTo>
                      <a:pt x="4049" y="147420"/>
                      <a:pt x="0" y="139961"/>
                      <a:pt x="0" y="131959"/>
                    </a:cubicBezTo>
                    <a:cubicBezTo>
                      <a:pt x="0" y="123957"/>
                      <a:pt x="4049" y="116499"/>
                      <a:pt x="10760" y="112140"/>
                    </a:cubicBezTo>
                    <a:lnTo>
                      <a:pt x="152924" y="19819"/>
                    </a:lnTo>
                    <a:cubicBezTo>
                      <a:pt x="172841" y="6884"/>
                      <a:pt x="196082" y="0"/>
                      <a:pt x="219831" y="0"/>
                    </a:cubicBezTo>
                    <a:lnTo>
                      <a:pt x="902038" y="0"/>
                    </a:lnTo>
                    <a:cubicBezTo>
                      <a:pt x="925787" y="0"/>
                      <a:pt x="949028" y="6884"/>
                      <a:pt x="968945" y="19819"/>
                    </a:cubicBezTo>
                    <a:lnTo>
                      <a:pt x="1111109" y="112140"/>
                    </a:lnTo>
                    <a:cubicBezTo>
                      <a:pt x="1117820" y="116499"/>
                      <a:pt x="1121869" y="123957"/>
                      <a:pt x="1121869" y="131959"/>
                    </a:cubicBezTo>
                    <a:cubicBezTo>
                      <a:pt x="1121869" y="139961"/>
                      <a:pt x="1117820" y="147420"/>
                      <a:pt x="1111109" y="151778"/>
                    </a:cubicBezTo>
                    <a:close/>
                  </a:path>
                </a:pathLst>
              </a:custGeom>
              <a:gradFill rotWithShape="1">
                <a:gsLst>
                  <a:gs pos="0">
                    <a:srgbClr val="18004B">
                      <a:alpha val="100000"/>
                    </a:srgbClr>
                  </a:gs>
                  <a:gs pos="50000">
                    <a:srgbClr val="6E14FF">
                      <a:alpha val="100000"/>
                    </a:srgbClr>
                  </a:gs>
                  <a:gs pos="100000">
                    <a:srgbClr val="6E14FF">
                      <a:alpha val="100000"/>
                    </a:srgbClr>
                  </a:gs>
                </a:gsLst>
                <a:lin ang="0"/>
              </a:gradFill>
            </p:spPr>
            <p:txBody>
              <a:bodyPr/>
              <a:lstStyle/>
              <a:p>
                <a:endParaRPr lang="en-US"/>
              </a:p>
            </p:txBody>
          </p:sp>
          <p:sp>
            <p:nvSpPr>
              <p:cNvPr id="13" name="TextBox 13"/>
              <p:cNvSpPr txBox="1"/>
              <p:nvPr/>
            </p:nvSpPr>
            <p:spPr>
              <a:xfrm>
                <a:off x="114300" y="-38100"/>
                <a:ext cx="932785" cy="302018"/>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5138052" y="281157"/>
              <a:ext cx="5745984" cy="984798"/>
              <a:chOff x="0" y="0"/>
              <a:chExt cx="3443862" cy="590240"/>
            </a:xfrm>
          </p:grpSpPr>
          <p:sp>
            <p:nvSpPr>
              <p:cNvPr id="15" name="Freeform 15"/>
              <p:cNvSpPr/>
              <p:nvPr/>
            </p:nvSpPr>
            <p:spPr>
              <a:xfrm>
                <a:off x="40417" y="0"/>
                <a:ext cx="3363028" cy="590240"/>
              </a:xfrm>
              <a:custGeom>
                <a:avLst/>
                <a:gdLst/>
                <a:ahLst/>
                <a:cxnLst/>
                <a:rect l="l" t="t" r="r" b="b"/>
                <a:pathLst>
                  <a:path w="3363028" h="590240">
                    <a:moveTo>
                      <a:pt x="3301845" y="442680"/>
                    </a:moveTo>
                    <a:lnTo>
                      <a:pt x="3301845" y="442680"/>
                    </a:lnTo>
                    <a:cubicBezTo>
                      <a:pt x="3238237" y="535062"/>
                      <a:pt x="3133252" y="590240"/>
                      <a:pt x="3021090" y="590240"/>
                    </a:cubicBezTo>
                    <a:lnTo>
                      <a:pt x="341938" y="590240"/>
                    </a:lnTo>
                    <a:cubicBezTo>
                      <a:pt x="229775" y="590240"/>
                      <a:pt x="124791" y="535062"/>
                      <a:pt x="61183" y="442680"/>
                    </a:cubicBezTo>
                    <a:lnTo>
                      <a:pt x="61183" y="442680"/>
                    </a:lnTo>
                    <a:cubicBezTo>
                      <a:pt x="0" y="353820"/>
                      <a:pt x="0" y="236420"/>
                      <a:pt x="61183" y="147560"/>
                    </a:cubicBezTo>
                    <a:lnTo>
                      <a:pt x="61183" y="147560"/>
                    </a:lnTo>
                    <a:cubicBezTo>
                      <a:pt x="124791" y="55178"/>
                      <a:pt x="229775" y="0"/>
                      <a:pt x="341938" y="0"/>
                    </a:cubicBezTo>
                    <a:lnTo>
                      <a:pt x="3021090" y="0"/>
                    </a:lnTo>
                    <a:cubicBezTo>
                      <a:pt x="3133252" y="0"/>
                      <a:pt x="3238237" y="55178"/>
                      <a:pt x="3301845" y="147560"/>
                    </a:cubicBezTo>
                    <a:lnTo>
                      <a:pt x="3301845" y="147560"/>
                    </a:lnTo>
                    <a:cubicBezTo>
                      <a:pt x="3363028" y="236420"/>
                      <a:pt x="3363028" y="353820"/>
                      <a:pt x="3301845" y="442680"/>
                    </a:cubicBezTo>
                    <a:close/>
                  </a:path>
                </a:pathLst>
              </a:custGeom>
              <a:solidFill>
                <a:srgbClr val="6B13F9"/>
              </a:solidFill>
              <a:ln cap="rnd">
                <a:noFill/>
                <a:prstDash val="solid"/>
                <a:round/>
              </a:ln>
            </p:spPr>
            <p:txBody>
              <a:bodyPr/>
              <a:lstStyle/>
              <a:p>
                <a:endParaRPr lang="en-US"/>
              </a:p>
            </p:txBody>
          </p:sp>
          <p:sp>
            <p:nvSpPr>
              <p:cNvPr id="16" name="TextBox 16"/>
              <p:cNvSpPr txBox="1"/>
              <p:nvPr/>
            </p:nvSpPr>
            <p:spPr>
              <a:xfrm>
                <a:off x="114300" y="-38100"/>
                <a:ext cx="3215262" cy="628340"/>
              </a:xfrm>
              <a:prstGeom prst="rect">
                <a:avLst/>
              </a:prstGeom>
            </p:spPr>
            <p:txBody>
              <a:bodyPr lIns="50800" tIns="50800" rIns="50800" bIns="50800" rtlCol="0" anchor="ctr"/>
              <a:lstStyle/>
              <a:p>
                <a:pPr algn="ctr">
                  <a:lnSpc>
                    <a:spcPts val="2659"/>
                  </a:lnSpc>
                  <a:spcBef>
                    <a:spcPct val="0"/>
                  </a:spcBef>
                </a:pPr>
                <a:endParaRPr/>
              </a:p>
            </p:txBody>
          </p:sp>
        </p:grpSp>
      </p:grpSp>
      <p:sp>
        <p:nvSpPr>
          <p:cNvPr id="17" name="TextBox 17"/>
          <p:cNvSpPr txBox="1"/>
          <p:nvPr/>
        </p:nvSpPr>
        <p:spPr>
          <a:xfrm>
            <a:off x="346638" y="2378484"/>
            <a:ext cx="3429000" cy="495300"/>
          </a:xfrm>
          <a:prstGeom prst="rect">
            <a:avLst/>
          </a:prstGeom>
        </p:spPr>
        <p:txBody>
          <a:bodyPr lIns="0" tIns="0" rIns="0" bIns="0" rtlCol="0" anchor="t">
            <a:spAutoFit/>
          </a:bodyPr>
          <a:lstStyle/>
          <a:p>
            <a:pPr algn="just">
              <a:lnSpc>
                <a:spcPts val="3900"/>
              </a:lnSpc>
            </a:pPr>
            <a:r>
              <a:rPr lang="en-US" sz="3000" b="1" spc="-30">
                <a:solidFill>
                  <a:srgbClr val="FFFFFF"/>
                </a:solidFill>
                <a:latin typeface="Bricolage Grotesque Bold"/>
                <a:ea typeface="Bricolage Grotesque Bold"/>
                <a:cs typeface="Bricolage Grotesque Bold"/>
                <a:sym typeface="Bricolage Grotesque Bold"/>
              </a:rPr>
              <a:t>User Management:</a:t>
            </a:r>
          </a:p>
        </p:txBody>
      </p:sp>
      <p:sp>
        <p:nvSpPr>
          <p:cNvPr id="18" name="TextBox 18"/>
          <p:cNvSpPr txBox="1"/>
          <p:nvPr/>
        </p:nvSpPr>
        <p:spPr>
          <a:xfrm>
            <a:off x="0" y="3081968"/>
            <a:ext cx="12427450" cy="815975"/>
          </a:xfrm>
          <a:prstGeom prst="rect">
            <a:avLst/>
          </a:prstGeom>
        </p:spPr>
        <p:txBody>
          <a:bodyPr lIns="0" tIns="0" rIns="0" bIns="0" rtlCol="0" anchor="t">
            <a:spAutoFit/>
          </a:bodyPr>
          <a:lstStyle/>
          <a:p>
            <a:pPr marL="539753" lvl="1" indent="-269876" algn="just">
              <a:lnSpc>
                <a:spcPts val="3250"/>
              </a:lnSpc>
              <a:buFont typeface="Arial"/>
              <a:buChar char="•"/>
            </a:pPr>
            <a:r>
              <a:rPr lang="en-US" sz="2500" spc="-25">
                <a:solidFill>
                  <a:srgbClr val="000000"/>
                </a:solidFill>
                <a:latin typeface="Bricolage Grotesque"/>
                <a:ea typeface="Bricolage Grotesque"/>
                <a:cs typeface="Bricolage Grotesque"/>
                <a:sym typeface="Bricolage Grotesque"/>
              </a:rPr>
              <a:t>Signup with username, password, email, and optional affiliation</a:t>
            </a:r>
          </a:p>
          <a:p>
            <a:pPr marL="539753" lvl="1" indent="-269876" algn="just">
              <a:lnSpc>
                <a:spcPts val="3250"/>
              </a:lnSpc>
              <a:buFont typeface="Arial"/>
              <a:buChar char="•"/>
            </a:pPr>
            <a:r>
              <a:rPr lang="en-US" sz="2500" spc="-25">
                <a:solidFill>
                  <a:srgbClr val="000000"/>
                </a:solidFill>
                <a:latin typeface="Bricolage Grotesque"/>
                <a:ea typeface="Bricolage Grotesque"/>
                <a:cs typeface="Bricolage Grotesque"/>
                <a:sym typeface="Bricolage Grotesque"/>
              </a:rPr>
              <a:t>Login with username/password validation</a:t>
            </a:r>
          </a:p>
        </p:txBody>
      </p:sp>
      <p:grpSp>
        <p:nvGrpSpPr>
          <p:cNvPr id="19" name="Group 19"/>
          <p:cNvGrpSpPr/>
          <p:nvPr/>
        </p:nvGrpSpPr>
        <p:grpSpPr>
          <a:xfrm>
            <a:off x="-4081514" y="3859270"/>
            <a:ext cx="5106108" cy="1160334"/>
            <a:chOff x="0" y="0"/>
            <a:chExt cx="1161385" cy="263918"/>
          </a:xfrm>
        </p:grpSpPr>
        <p:sp>
          <p:nvSpPr>
            <p:cNvPr id="20" name="Freeform 20"/>
            <p:cNvSpPr/>
            <p:nvPr/>
          </p:nvSpPr>
          <p:spPr>
            <a:xfrm>
              <a:off x="19758" y="0"/>
              <a:ext cx="1121870" cy="263918"/>
            </a:xfrm>
            <a:custGeom>
              <a:avLst/>
              <a:gdLst/>
              <a:ahLst/>
              <a:cxnLst/>
              <a:rect l="l" t="t" r="r" b="b"/>
              <a:pathLst>
                <a:path w="1121870" h="263918">
                  <a:moveTo>
                    <a:pt x="1111109" y="151778"/>
                  </a:moveTo>
                  <a:lnTo>
                    <a:pt x="968945" y="244099"/>
                  </a:lnTo>
                  <a:cubicBezTo>
                    <a:pt x="949028" y="257034"/>
                    <a:pt x="925787" y="263918"/>
                    <a:pt x="902038" y="263918"/>
                  </a:cubicBezTo>
                  <a:lnTo>
                    <a:pt x="219831" y="263918"/>
                  </a:lnTo>
                  <a:cubicBezTo>
                    <a:pt x="196082" y="263918"/>
                    <a:pt x="172841" y="257034"/>
                    <a:pt x="152924" y="244099"/>
                  </a:cubicBezTo>
                  <a:lnTo>
                    <a:pt x="10760" y="151778"/>
                  </a:lnTo>
                  <a:cubicBezTo>
                    <a:pt x="4049" y="147420"/>
                    <a:pt x="0" y="139961"/>
                    <a:pt x="0" y="131959"/>
                  </a:cubicBezTo>
                  <a:cubicBezTo>
                    <a:pt x="0" y="123957"/>
                    <a:pt x="4049" y="116499"/>
                    <a:pt x="10760" y="112140"/>
                  </a:cubicBezTo>
                  <a:lnTo>
                    <a:pt x="152924" y="19819"/>
                  </a:lnTo>
                  <a:cubicBezTo>
                    <a:pt x="172841" y="6884"/>
                    <a:pt x="196082" y="0"/>
                    <a:pt x="219831" y="0"/>
                  </a:cubicBezTo>
                  <a:lnTo>
                    <a:pt x="902038" y="0"/>
                  </a:lnTo>
                  <a:cubicBezTo>
                    <a:pt x="925787" y="0"/>
                    <a:pt x="949028" y="6884"/>
                    <a:pt x="968945" y="19819"/>
                  </a:cubicBezTo>
                  <a:lnTo>
                    <a:pt x="1111109" y="112140"/>
                  </a:lnTo>
                  <a:cubicBezTo>
                    <a:pt x="1117820" y="116499"/>
                    <a:pt x="1121869" y="123957"/>
                    <a:pt x="1121869" y="131959"/>
                  </a:cubicBezTo>
                  <a:cubicBezTo>
                    <a:pt x="1121869" y="139961"/>
                    <a:pt x="1117820" y="147420"/>
                    <a:pt x="1111109" y="151778"/>
                  </a:cubicBezTo>
                  <a:close/>
                </a:path>
              </a:pathLst>
            </a:custGeom>
            <a:gradFill rotWithShape="1">
              <a:gsLst>
                <a:gs pos="0">
                  <a:srgbClr val="18004B">
                    <a:alpha val="100000"/>
                  </a:srgbClr>
                </a:gs>
                <a:gs pos="50000">
                  <a:srgbClr val="6E14FF">
                    <a:alpha val="100000"/>
                  </a:srgbClr>
                </a:gs>
                <a:gs pos="100000">
                  <a:srgbClr val="6E14FF">
                    <a:alpha val="100000"/>
                  </a:srgbClr>
                </a:gs>
              </a:gsLst>
              <a:lin ang="0"/>
            </a:gradFill>
          </p:spPr>
          <p:txBody>
            <a:bodyPr/>
            <a:lstStyle/>
            <a:p>
              <a:endParaRPr lang="en-US"/>
            </a:p>
          </p:txBody>
        </p:sp>
        <p:sp>
          <p:nvSpPr>
            <p:cNvPr id="21" name="TextBox 21"/>
            <p:cNvSpPr txBox="1"/>
            <p:nvPr/>
          </p:nvSpPr>
          <p:spPr>
            <a:xfrm>
              <a:off x="114300" y="-38100"/>
              <a:ext cx="932785" cy="302018"/>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22"/>
          <p:cNvGrpSpPr/>
          <p:nvPr/>
        </p:nvGrpSpPr>
        <p:grpSpPr>
          <a:xfrm>
            <a:off x="-227974" y="4070138"/>
            <a:ext cx="4477263" cy="738598"/>
            <a:chOff x="0" y="0"/>
            <a:chExt cx="3577936" cy="590240"/>
          </a:xfrm>
        </p:grpSpPr>
        <p:sp>
          <p:nvSpPr>
            <p:cNvPr id="23" name="Freeform 23"/>
            <p:cNvSpPr/>
            <p:nvPr/>
          </p:nvSpPr>
          <p:spPr>
            <a:xfrm>
              <a:off x="39009" y="0"/>
              <a:ext cx="3499918" cy="590240"/>
            </a:xfrm>
            <a:custGeom>
              <a:avLst/>
              <a:gdLst/>
              <a:ahLst/>
              <a:cxnLst/>
              <a:rect l="l" t="t" r="r" b="b"/>
              <a:pathLst>
                <a:path w="3499918" h="590240">
                  <a:moveTo>
                    <a:pt x="3440865" y="437541"/>
                  </a:moveTo>
                  <a:lnTo>
                    <a:pt x="3433790" y="447818"/>
                  </a:lnTo>
                  <a:cubicBezTo>
                    <a:pt x="3372397" y="536983"/>
                    <a:pt x="3271068" y="590240"/>
                    <a:pt x="3162811" y="590240"/>
                  </a:cubicBezTo>
                  <a:lnTo>
                    <a:pt x="337107" y="590240"/>
                  </a:lnTo>
                  <a:cubicBezTo>
                    <a:pt x="228851" y="590240"/>
                    <a:pt x="127522" y="536983"/>
                    <a:pt x="66129" y="447818"/>
                  </a:cubicBezTo>
                  <a:lnTo>
                    <a:pt x="59053" y="437541"/>
                  </a:lnTo>
                  <a:cubicBezTo>
                    <a:pt x="0" y="351776"/>
                    <a:pt x="0" y="238464"/>
                    <a:pt x="59053" y="152698"/>
                  </a:cubicBezTo>
                  <a:lnTo>
                    <a:pt x="66129" y="142422"/>
                  </a:lnTo>
                  <a:cubicBezTo>
                    <a:pt x="127522" y="53256"/>
                    <a:pt x="228851" y="0"/>
                    <a:pt x="337107" y="0"/>
                  </a:cubicBezTo>
                  <a:lnTo>
                    <a:pt x="3162811" y="0"/>
                  </a:lnTo>
                  <a:cubicBezTo>
                    <a:pt x="3271068" y="0"/>
                    <a:pt x="3372397" y="53256"/>
                    <a:pt x="3433790" y="142422"/>
                  </a:cubicBezTo>
                  <a:lnTo>
                    <a:pt x="3440865" y="152698"/>
                  </a:lnTo>
                  <a:cubicBezTo>
                    <a:pt x="3499918" y="238464"/>
                    <a:pt x="3499918" y="351776"/>
                    <a:pt x="3440865" y="437541"/>
                  </a:cubicBezTo>
                  <a:close/>
                </a:path>
              </a:pathLst>
            </a:custGeom>
            <a:solidFill>
              <a:srgbClr val="6B13F9"/>
            </a:solidFill>
            <a:ln cap="rnd">
              <a:noFill/>
              <a:prstDash val="solid"/>
              <a:round/>
            </a:ln>
          </p:spPr>
          <p:txBody>
            <a:bodyPr/>
            <a:lstStyle/>
            <a:p>
              <a:endParaRPr lang="en-US"/>
            </a:p>
          </p:txBody>
        </p:sp>
        <p:sp>
          <p:nvSpPr>
            <p:cNvPr id="24" name="TextBox 24"/>
            <p:cNvSpPr txBox="1"/>
            <p:nvPr/>
          </p:nvSpPr>
          <p:spPr>
            <a:xfrm>
              <a:off x="114300" y="-38100"/>
              <a:ext cx="3349336" cy="628340"/>
            </a:xfrm>
            <a:prstGeom prst="rect">
              <a:avLst/>
            </a:prstGeom>
          </p:spPr>
          <p:txBody>
            <a:bodyPr lIns="50800" tIns="50800" rIns="50800" bIns="50800" rtlCol="0" anchor="ctr"/>
            <a:lstStyle/>
            <a:p>
              <a:pPr algn="ctr">
                <a:lnSpc>
                  <a:spcPts val="2659"/>
                </a:lnSpc>
                <a:spcBef>
                  <a:spcPct val="0"/>
                </a:spcBef>
              </a:pPr>
              <a:endParaRPr/>
            </a:p>
          </p:txBody>
        </p:sp>
      </p:grpSp>
      <p:sp>
        <p:nvSpPr>
          <p:cNvPr id="25" name="TextBox 25"/>
          <p:cNvSpPr txBox="1"/>
          <p:nvPr/>
        </p:nvSpPr>
        <p:spPr>
          <a:xfrm>
            <a:off x="346638" y="4172737"/>
            <a:ext cx="3619500" cy="495300"/>
          </a:xfrm>
          <a:prstGeom prst="rect">
            <a:avLst/>
          </a:prstGeom>
        </p:spPr>
        <p:txBody>
          <a:bodyPr lIns="0" tIns="0" rIns="0" bIns="0" rtlCol="0" anchor="t">
            <a:spAutoFit/>
          </a:bodyPr>
          <a:lstStyle/>
          <a:p>
            <a:pPr marL="0" lvl="0" indent="0" algn="just">
              <a:lnSpc>
                <a:spcPts val="3900"/>
              </a:lnSpc>
              <a:spcBef>
                <a:spcPct val="0"/>
              </a:spcBef>
            </a:pPr>
            <a:r>
              <a:rPr lang="en-US" sz="3000" b="1" u="none" strike="noStrike" spc="-30">
                <a:solidFill>
                  <a:srgbClr val="FFFFFF"/>
                </a:solidFill>
                <a:latin typeface="Bricolage Grotesque Bold"/>
                <a:ea typeface="Bricolage Grotesque Bold"/>
                <a:cs typeface="Bricolage Grotesque Bold"/>
                <a:sym typeface="Bricolage Grotesque Bold"/>
              </a:rPr>
              <a:t>Event Management:</a:t>
            </a:r>
          </a:p>
        </p:txBody>
      </p:sp>
      <p:sp>
        <p:nvSpPr>
          <p:cNvPr id="26" name="TextBox 26"/>
          <p:cNvSpPr txBox="1"/>
          <p:nvPr/>
        </p:nvSpPr>
        <p:spPr>
          <a:xfrm>
            <a:off x="-5562" y="4905585"/>
            <a:ext cx="12427450" cy="1225550"/>
          </a:xfrm>
          <a:prstGeom prst="rect">
            <a:avLst/>
          </a:prstGeom>
        </p:spPr>
        <p:txBody>
          <a:bodyPr lIns="0" tIns="0" rIns="0" bIns="0" rtlCol="0" anchor="t">
            <a:spAutoFit/>
          </a:bodyPr>
          <a:lstStyle/>
          <a:p>
            <a:pPr marL="539753" lvl="1" indent="-269876" algn="just">
              <a:lnSpc>
                <a:spcPts val="3250"/>
              </a:lnSpc>
              <a:buFont typeface="Arial"/>
              <a:buChar char="•"/>
            </a:pPr>
            <a:r>
              <a:rPr lang="en-US" sz="2500" spc="-25">
                <a:solidFill>
                  <a:srgbClr val="000000"/>
                </a:solidFill>
                <a:latin typeface="Bricolage Grotesque"/>
                <a:ea typeface="Bricolage Grotesque"/>
                <a:cs typeface="Bricolage Grotesque"/>
                <a:sym typeface="Bricolage Grotesque"/>
              </a:rPr>
              <a:t>Create events (Conference, Webinar, Workshop) using Factory Design Pattern</a:t>
            </a:r>
          </a:p>
          <a:p>
            <a:pPr marL="539753" lvl="1" indent="-269876" algn="just">
              <a:lnSpc>
                <a:spcPts val="3250"/>
              </a:lnSpc>
              <a:buFont typeface="Arial"/>
              <a:buChar char="•"/>
            </a:pPr>
            <a:r>
              <a:rPr lang="en-US" sz="2500" spc="-25">
                <a:solidFill>
                  <a:srgbClr val="000000"/>
                </a:solidFill>
                <a:latin typeface="Bricolage Grotesque"/>
                <a:ea typeface="Bricolage Grotesque"/>
                <a:cs typeface="Bricolage Grotesque"/>
                <a:sym typeface="Bricolage Grotesque"/>
              </a:rPr>
              <a:t>Register for events (checks for capacity and prior registration)</a:t>
            </a:r>
          </a:p>
          <a:p>
            <a:pPr marL="539753" lvl="1" indent="-269876" algn="just">
              <a:lnSpc>
                <a:spcPts val="3250"/>
              </a:lnSpc>
              <a:buFont typeface="Arial"/>
              <a:buChar char="•"/>
            </a:pPr>
            <a:r>
              <a:rPr lang="en-US" sz="2500" spc="-25">
                <a:solidFill>
                  <a:srgbClr val="000000"/>
                </a:solidFill>
                <a:latin typeface="Bricolage Grotesque"/>
                <a:ea typeface="Bricolage Grotesque"/>
                <a:cs typeface="Bricolage Grotesque"/>
                <a:sym typeface="Bricolage Grotesque"/>
              </a:rPr>
              <a:t>Postpone or cancel events (creator-only)</a:t>
            </a:r>
          </a:p>
        </p:txBody>
      </p:sp>
      <p:sp>
        <p:nvSpPr>
          <p:cNvPr id="27" name="Freeform 27"/>
          <p:cNvSpPr/>
          <p:nvPr/>
        </p:nvSpPr>
        <p:spPr>
          <a:xfrm>
            <a:off x="331315" y="6958144"/>
            <a:ext cx="3580590" cy="228263"/>
          </a:xfrm>
          <a:custGeom>
            <a:avLst/>
            <a:gdLst/>
            <a:ahLst/>
            <a:cxnLst/>
            <a:rect l="l" t="t" r="r" b="b"/>
            <a:pathLst>
              <a:path w="3580590" h="228263">
                <a:moveTo>
                  <a:pt x="0" y="0"/>
                </a:moveTo>
                <a:lnTo>
                  <a:pt x="3580590" y="0"/>
                </a:lnTo>
                <a:lnTo>
                  <a:pt x="3580590" y="228263"/>
                </a:lnTo>
                <a:lnTo>
                  <a:pt x="0" y="228263"/>
                </a:lnTo>
                <a:lnTo>
                  <a:pt x="0" y="0"/>
                </a:lnTo>
                <a:close/>
              </a:path>
            </a:pathLst>
          </a:custGeom>
          <a:blipFill>
            <a:blip r:embed="rId3"/>
            <a:stretch>
              <a:fillRect/>
            </a:stretch>
          </a:blipFill>
        </p:spPr>
        <p:txBody>
          <a:bodyPr/>
          <a:lstStyle/>
          <a:p>
            <a:endParaRPr lang="en-US"/>
          </a:p>
        </p:txBody>
      </p:sp>
      <p:grpSp>
        <p:nvGrpSpPr>
          <p:cNvPr id="28" name="Group 28"/>
          <p:cNvGrpSpPr/>
          <p:nvPr/>
        </p:nvGrpSpPr>
        <p:grpSpPr>
          <a:xfrm>
            <a:off x="-4081514" y="6059663"/>
            <a:ext cx="5106108" cy="1160334"/>
            <a:chOff x="0" y="0"/>
            <a:chExt cx="1161385" cy="263918"/>
          </a:xfrm>
        </p:grpSpPr>
        <p:sp>
          <p:nvSpPr>
            <p:cNvPr id="29" name="Freeform 29"/>
            <p:cNvSpPr/>
            <p:nvPr/>
          </p:nvSpPr>
          <p:spPr>
            <a:xfrm>
              <a:off x="19758" y="0"/>
              <a:ext cx="1121870" cy="263918"/>
            </a:xfrm>
            <a:custGeom>
              <a:avLst/>
              <a:gdLst/>
              <a:ahLst/>
              <a:cxnLst/>
              <a:rect l="l" t="t" r="r" b="b"/>
              <a:pathLst>
                <a:path w="1121870" h="263918">
                  <a:moveTo>
                    <a:pt x="1111109" y="151778"/>
                  </a:moveTo>
                  <a:lnTo>
                    <a:pt x="968945" y="244099"/>
                  </a:lnTo>
                  <a:cubicBezTo>
                    <a:pt x="949028" y="257034"/>
                    <a:pt x="925787" y="263918"/>
                    <a:pt x="902038" y="263918"/>
                  </a:cubicBezTo>
                  <a:lnTo>
                    <a:pt x="219831" y="263918"/>
                  </a:lnTo>
                  <a:cubicBezTo>
                    <a:pt x="196082" y="263918"/>
                    <a:pt x="172841" y="257034"/>
                    <a:pt x="152924" y="244099"/>
                  </a:cubicBezTo>
                  <a:lnTo>
                    <a:pt x="10760" y="151778"/>
                  </a:lnTo>
                  <a:cubicBezTo>
                    <a:pt x="4049" y="147420"/>
                    <a:pt x="0" y="139961"/>
                    <a:pt x="0" y="131959"/>
                  </a:cubicBezTo>
                  <a:cubicBezTo>
                    <a:pt x="0" y="123957"/>
                    <a:pt x="4049" y="116499"/>
                    <a:pt x="10760" y="112140"/>
                  </a:cubicBezTo>
                  <a:lnTo>
                    <a:pt x="152924" y="19819"/>
                  </a:lnTo>
                  <a:cubicBezTo>
                    <a:pt x="172841" y="6884"/>
                    <a:pt x="196082" y="0"/>
                    <a:pt x="219831" y="0"/>
                  </a:cubicBezTo>
                  <a:lnTo>
                    <a:pt x="902038" y="0"/>
                  </a:lnTo>
                  <a:cubicBezTo>
                    <a:pt x="925787" y="0"/>
                    <a:pt x="949028" y="6884"/>
                    <a:pt x="968945" y="19819"/>
                  </a:cubicBezTo>
                  <a:lnTo>
                    <a:pt x="1111109" y="112140"/>
                  </a:lnTo>
                  <a:cubicBezTo>
                    <a:pt x="1117820" y="116499"/>
                    <a:pt x="1121869" y="123957"/>
                    <a:pt x="1121869" y="131959"/>
                  </a:cubicBezTo>
                  <a:cubicBezTo>
                    <a:pt x="1121869" y="139961"/>
                    <a:pt x="1117820" y="147420"/>
                    <a:pt x="1111109" y="151778"/>
                  </a:cubicBezTo>
                  <a:close/>
                </a:path>
              </a:pathLst>
            </a:custGeom>
            <a:gradFill rotWithShape="1">
              <a:gsLst>
                <a:gs pos="0">
                  <a:srgbClr val="18004B">
                    <a:alpha val="100000"/>
                  </a:srgbClr>
                </a:gs>
                <a:gs pos="50000">
                  <a:srgbClr val="6E14FF">
                    <a:alpha val="100000"/>
                  </a:srgbClr>
                </a:gs>
                <a:gs pos="100000">
                  <a:srgbClr val="6E14FF">
                    <a:alpha val="100000"/>
                  </a:srgbClr>
                </a:gs>
              </a:gsLst>
              <a:lin ang="0"/>
            </a:gradFill>
          </p:spPr>
          <p:txBody>
            <a:bodyPr/>
            <a:lstStyle/>
            <a:p>
              <a:endParaRPr lang="en-US"/>
            </a:p>
          </p:txBody>
        </p:sp>
        <p:sp>
          <p:nvSpPr>
            <p:cNvPr id="30" name="TextBox 30"/>
            <p:cNvSpPr txBox="1"/>
            <p:nvPr/>
          </p:nvSpPr>
          <p:spPr>
            <a:xfrm>
              <a:off x="114300" y="-38100"/>
              <a:ext cx="932785" cy="302018"/>
            </a:xfrm>
            <a:prstGeom prst="rect">
              <a:avLst/>
            </a:prstGeom>
          </p:spPr>
          <p:txBody>
            <a:bodyPr lIns="50800" tIns="50800" rIns="50800" bIns="50800" rtlCol="0" anchor="ctr"/>
            <a:lstStyle/>
            <a:p>
              <a:pPr algn="ctr">
                <a:lnSpc>
                  <a:spcPts val="2659"/>
                </a:lnSpc>
                <a:spcBef>
                  <a:spcPct val="0"/>
                </a:spcBef>
              </a:pPr>
              <a:endParaRPr/>
            </a:p>
          </p:txBody>
        </p:sp>
      </p:grpSp>
      <p:grpSp>
        <p:nvGrpSpPr>
          <p:cNvPr id="31" name="Group 31"/>
          <p:cNvGrpSpPr/>
          <p:nvPr/>
        </p:nvGrpSpPr>
        <p:grpSpPr>
          <a:xfrm>
            <a:off x="-227974" y="6270531"/>
            <a:ext cx="4303926" cy="738598"/>
            <a:chOff x="0" y="0"/>
            <a:chExt cx="3439417" cy="590240"/>
          </a:xfrm>
        </p:grpSpPr>
        <p:sp>
          <p:nvSpPr>
            <p:cNvPr id="32" name="Freeform 32"/>
            <p:cNvSpPr/>
            <p:nvPr/>
          </p:nvSpPr>
          <p:spPr>
            <a:xfrm>
              <a:off x="40417" y="0"/>
              <a:ext cx="3358583" cy="590240"/>
            </a:xfrm>
            <a:custGeom>
              <a:avLst/>
              <a:gdLst/>
              <a:ahLst/>
              <a:cxnLst/>
              <a:rect l="l" t="t" r="r" b="b"/>
              <a:pathLst>
                <a:path w="3358583" h="590240">
                  <a:moveTo>
                    <a:pt x="3297400" y="442680"/>
                  </a:moveTo>
                  <a:lnTo>
                    <a:pt x="3297400" y="442680"/>
                  </a:lnTo>
                  <a:cubicBezTo>
                    <a:pt x="3233792" y="535062"/>
                    <a:pt x="3128808" y="590240"/>
                    <a:pt x="3016645" y="590240"/>
                  </a:cubicBezTo>
                  <a:lnTo>
                    <a:pt x="341938" y="590240"/>
                  </a:lnTo>
                  <a:cubicBezTo>
                    <a:pt x="229775" y="590240"/>
                    <a:pt x="124791" y="535062"/>
                    <a:pt x="61183" y="442680"/>
                  </a:cubicBezTo>
                  <a:lnTo>
                    <a:pt x="61183" y="442680"/>
                  </a:lnTo>
                  <a:cubicBezTo>
                    <a:pt x="0" y="353820"/>
                    <a:pt x="0" y="236420"/>
                    <a:pt x="61183" y="147560"/>
                  </a:cubicBezTo>
                  <a:lnTo>
                    <a:pt x="61183" y="147560"/>
                  </a:lnTo>
                  <a:cubicBezTo>
                    <a:pt x="124791" y="55178"/>
                    <a:pt x="229775" y="0"/>
                    <a:pt x="341938" y="0"/>
                  </a:cubicBezTo>
                  <a:lnTo>
                    <a:pt x="3016645" y="0"/>
                  </a:lnTo>
                  <a:cubicBezTo>
                    <a:pt x="3128808" y="0"/>
                    <a:pt x="3233792" y="55178"/>
                    <a:pt x="3297400" y="147560"/>
                  </a:cubicBezTo>
                  <a:lnTo>
                    <a:pt x="3297400" y="147560"/>
                  </a:lnTo>
                  <a:cubicBezTo>
                    <a:pt x="3358583" y="236420"/>
                    <a:pt x="3358583" y="353820"/>
                    <a:pt x="3297400" y="442680"/>
                  </a:cubicBezTo>
                  <a:close/>
                </a:path>
              </a:pathLst>
            </a:custGeom>
            <a:solidFill>
              <a:srgbClr val="6B13F9"/>
            </a:solidFill>
            <a:ln cap="rnd">
              <a:noFill/>
              <a:prstDash val="solid"/>
              <a:round/>
            </a:ln>
          </p:spPr>
          <p:txBody>
            <a:bodyPr/>
            <a:lstStyle/>
            <a:p>
              <a:endParaRPr lang="en-US"/>
            </a:p>
          </p:txBody>
        </p:sp>
        <p:sp>
          <p:nvSpPr>
            <p:cNvPr id="33" name="TextBox 33"/>
            <p:cNvSpPr txBox="1"/>
            <p:nvPr/>
          </p:nvSpPr>
          <p:spPr>
            <a:xfrm>
              <a:off x="114300" y="-38100"/>
              <a:ext cx="3210817" cy="628340"/>
            </a:xfrm>
            <a:prstGeom prst="rect">
              <a:avLst/>
            </a:prstGeom>
          </p:spPr>
          <p:txBody>
            <a:bodyPr lIns="50800" tIns="50800" rIns="50800" bIns="50800" rtlCol="0" anchor="ctr"/>
            <a:lstStyle/>
            <a:p>
              <a:pPr algn="ctr">
                <a:lnSpc>
                  <a:spcPts val="2659"/>
                </a:lnSpc>
                <a:spcBef>
                  <a:spcPct val="0"/>
                </a:spcBef>
              </a:pPr>
              <a:endParaRPr/>
            </a:p>
          </p:txBody>
        </p:sp>
      </p:grpSp>
      <p:sp>
        <p:nvSpPr>
          <p:cNvPr id="34" name="TextBox 34"/>
          <p:cNvSpPr txBox="1"/>
          <p:nvPr/>
        </p:nvSpPr>
        <p:spPr>
          <a:xfrm>
            <a:off x="-5562" y="7072898"/>
            <a:ext cx="12427450" cy="1225550"/>
          </a:xfrm>
          <a:prstGeom prst="rect">
            <a:avLst/>
          </a:prstGeom>
        </p:spPr>
        <p:txBody>
          <a:bodyPr lIns="0" tIns="0" rIns="0" bIns="0" rtlCol="0" anchor="t">
            <a:spAutoFit/>
          </a:bodyPr>
          <a:lstStyle/>
          <a:p>
            <a:pPr marL="539753" lvl="1" indent="-269876" algn="just">
              <a:lnSpc>
                <a:spcPts val="3250"/>
              </a:lnSpc>
              <a:buFont typeface="Arial"/>
              <a:buChar char="•"/>
            </a:pPr>
            <a:r>
              <a:rPr lang="en-US" sz="2500" spc="-25">
                <a:solidFill>
                  <a:srgbClr val="000000"/>
                </a:solidFill>
                <a:latin typeface="Bricolage Grotesque"/>
                <a:ea typeface="Bricolage Grotesque"/>
                <a:cs typeface="Bricolage Grotesque"/>
                <a:sym typeface="Bricolage Grotesque"/>
              </a:rPr>
              <a:t>Collect feedback with general rating, detailed ratings, and suggestions</a:t>
            </a:r>
          </a:p>
          <a:p>
            <a:pPr marL="539753" lvl="1" indent="-269876" algn="just">
              <a:lnSpc>
                <a:spcPts val="3250"/>
              </a:lnSpc>
              <a:buFont typeface="Arial"/>
              <a:buChar char="•"/>
            </a:pPr>
            <a:r>
              <a:rPr lang="en-US" sz="2500" spc="-25">
                <a:solidFill>
                  <a:srgbClr val="000000"/>
                </a:solidFill>
                <a:latin typeface="Bricolage Grotesque"/>
                <a:ea typeface="Bricolage Grotesque"/>
                <a:cs typeface="Bricolage Grotesque"/>
                <a:sym typeface="Bricolage Grotesque"/>
              </a:rPr>
              <a:t>Restrict feedback submission before event date</a:t>
            </a:r>
          </a:p>
          <a:p>
            <a:pPr marL="539753" lvl="1" indent="-269876" algn="just">
              <a:lnSpc>
                <a:spcPts val="3250"/>
              </a:lnSpc>
              <a:buFont typeface="Arial"/>
              <a:buChar char="•"/>
            </a:pPr>
            <a:r>
              <a:rPr lang="en-US" sz="2500" spc="-25">
                <a:solidFill>
                  <a:srgbClr val="000000"/>
                </a:solidFill>
                <a:latin typeface="Bricolage Grotesque"/>
                <a:ea typeface="Bricolage Grotesque"/>
                <a:cs typeface="Bricolage Grotesque"/>
                <a:sym typeface="Bricolage Grotesque"/>
              </a:rPr>
              <a:t>Review all submitted feedback</a:t>
            </a:r>
          </a:p>
        </p:txBody>
      </p:sp>
      <p:sp>
        <p:nvSpPr>
          <p:cNvPr id="35" name="TextBox 35"/>
          <p:cNvSpPr txBox="1"/>
          <p:nvPr/>
        </p:nvSpPr>
        <p:spPr>
          <a:xfrm>
            <a:off x="456452" y="6373130"/>
            <a:ext cx="3328869" cy="495300"/>
          </a:xfrm>
          <a:prstGeom prst="rect">
            <a:avLst/>
          </a:prstGeom>
        </p:spPr>
        <p:txBody>
          <a:bodyPr lIns="0" tIns="0" rIns="0" bIns="0" rtlCol="0" anchor="t">
            <a:spAutoFit/>
          </a:bodyPr>
          <a:lstStyle/>
          <a:p>
            <a:pPr marL="0" lvl="0" indent="0" algn="just">
              <a:lnSpc>
                <a:spcPts val="3900"/>
              </a:lnSpc>
              <a:spcBef>
                <a:spcPct val="0"/>
              </a:spcBef>
            </a:pPr>
            <a:r>
              <a:rPr lang="en-US" sz="3000" b="1" spc="-30">
                <a:solidFill>
                  <a:srgbClr val="FFFFFF"/>
                </a:solidFill>
                <a:latin typeface="Bricolage Grotesque Bold"/>
                <a:ea typeface="Bricolage Grotesque Bold"/>
                <a:cs typeface="Bricolage Grotesque Bold"/>
                <a:sym typeface="Bricolage Grotesque Bold"/>
              </a:rPr>
              <a:t>Fe</a:t>
            </a:r>
            <a:r>
              <a:rPr lang="en-US" sz="3000" b="1" u="none" strike="noStrike" spc="-30">
                <a:solidFill>
                  <a:srgbClr val="FFFFFF"/>
                </a:solidFill>
                <a:latin typeface="Bricolage Grotesque Bold"/>
                <a:ea typeface="Bricolage Grotesque Bold"/>
                <a:cs typeface="Bricolage Grotesque Bold"/>
                <a:sym typeface="Bricolage Grotesque Bold"/>
              </a:rPr>
              <a:t>edback System:</a:t>
            </a:r>
          </a:p>
        </p:txBody>
      </p:sp>
      <p:sp>
        <p:nvSpPr>
          <p:cNvPr id="36" name="Freeform 36"/>
          <p:cNvSpPr/>
          <p:nvPr/>
        </p:nvSpPr>
        <p:spPr>
          <a:xfrm>
            <a:off x="26393" y="9212329"/>
            <a:ext cx="1922969" cy="122589"/>
          </a:xfrm>
          <a:custGeom>
            <a:avLst/>
            <a:gdLst/>
            <a:ahLst/>
            <a:cxnLst/>
            <a:rect l="l" t="t" r="r" b="b"/>
            <a:pathLst>
              <a:path w="1922969" h="122589">
                <a:moveTo>
                  <a:pt x="0" y="0"/>
                </a:moveTo>
                <a:lnTo>
                  <a:pt x="1922969" y="0"/>
                </a:lnTo>
                <a:lnTo>
                  <a:pt x="1922969" y="122589"/>
                </a:lnTo>
                <a:lnTo>
                  <a:pt x="0" y="122589"/>
                </a:lnTo>
                <a:lnTo>
                  <a:pt x="0" y="0"/>
                </a:lnTo>
                <a:close/>
              </a:path>
            </a:pathLst>
          </a:custGeom>
          <a:blipFill>
            <a:blip r:embed="rId3"/>
            <a:stretch>
              <a:fillRect/>
            </a:stretch>
          </a:blipFill>
        </p:spPr>
        <p:txBody>
          <a:bodyPr/>
          <a:lstStyle/>
          <a:p>
            <a:endParaRPr lang="en-US"/>
          </a:p>
        </p:txBody>
      </p:sp>
      <p:grpSp>
        <p:nvGrpSpPr>
          <p:cNvPr id="37" name="Group 37"/>
          <p:cNvGrpSpPr/>
          <p:nvPr/>
        </p:nvGrpSpPr>
        <p:grpSpPr>
          <a:xfrm>
            <a:off x="-4078733" y="8298448"/>
            <a:ext cx="5106108" cy="1160334"/>
            <a:chOff x="0" y="0"/>
            <a:chExt cx="1161385" cy="263918"/>
          </a:xfrm>
        </p:grpSpPr>
        <p:sp>
          <p:nvSpPr>
            <p:cNvPr id="38" name="Freeform 38"/>
            <p:cNvSpPr/>
            <p:nvPr/>
          </p:nvSpPr>
          <p:spPr>
            <a:xfrm>
              <a:off x="19758" y="0"/>
              <a:ext cx="1121870" cy="263918"/>
            </a:xfrm>
            <a:custGeom>
              <a:avLst/>
              <a:gdLst/>
              <a:ahLst/>
              <a:cxnLst/>
              <a:rect l="l" t="t" r="r" b="b"/>
              <a:pathLst>
                <a:path w="1121870" h="263918">
                  <a:moveTo>
                    <a:pt x="1111109" y="151778"/>
                  </a:moveTo>
                  <a:lnTo>
                    <a:pt x="968945" y="244099"/>
                  </a:lnTo>
                  <a:cubicBezTo>
                    <a:pt x="949028" y="257034"/>
                    <a:pt x="925787" y="263918"/>
                    <a:pt x="902038" y="263918"/>
                  </a:cubicBezTo>
                  <a:lnTo>
                    <a:pt x="219831" y="263918"/>
                  </a:lnTo>
                  <a:cubicBezTo>
                    <a:pt x="196082" y="263918"/>
                    <a:pt x="172841" y="257034"/>
                    <a:pt x="152924" y="244099"/>
                  </a:cubicBezTo>
                  <a:lnTo>
                    <a:pt x="10760" y="151778"/>
                  </a:lnTo>
                  <a:cubicBezTo>
                    <a:pt x="4049" y="147420"/>
                    <a:pt x="0" y="139961"/>
                    <a:pt x="0" y="131959"/>
                  </a:cubicBezTo>
                  <a:cubicBezTo>
                    <a:pt x="0" y="123957"/>
                    <a:pt x="4049" y="116499"/>
                    <a:pt x="10760" y="112140"/>
                  </a:cubicBezTo>
                  <a:lnTo>
                    <a:pt x="152924" y="19819"/>
                  </a:lnTo>
                  <a:cubicBezTo>
                    <a:pt x="172841" y="6884"/>
                    <a:pt x="196082" y="0"/>
                    <a:pt x="219831" y="0"/>
                  </a:cubicBezTo>
                  <a:lnTo>
                    <a:pt x="902038" y="0"/>
                  </a:lnTo>
                  <a:cubicBezTo>
                    <a:pt x="925787" y="0"/>
                    <a:pt x="949028" y="6884"/>
                    <a:pt x="968945" y="19819"/>
                  </a:cubicBezTo>
                  <a:lnTo>
                    <a:pt x="1111109" y="112140"/>
                  </a:lnTo>
                  <a:cubicBezTo>
                    <a:pt x="1117820" y="116499"/>
                    <a:pt x="1121869" y="123957"/>
                    <a:pt x="1121869" y="131959"/>
                  </a:cubicBezTo>
                  <a:cubicBezTo>
                    <a:pt x="1121869" y="139961"/>
                    <a:pt x="1117820" y="147420"/>
                    <a:pt x="1111109" y="151778"/>
                  </a:cubicBezTo>
                  <a:close/>
                </a:path>
              </a:pathLst>
            </a:custGeom>
            <a:gradFill rotWithShape="1">
              <a:gsLst>
                <a:gs pos="0">
                  <a:srgbClr val="18004B">
                    <a:alpha val="100000"/>
                  </a:srgbClr>
                </a:gs>
                <a:gs pos="50000">
                  <a:srgbClr val="6E14FF">
                    <a:alpha val="100000"/>
                  </a:srgbClr>
                </a:gs>
                <a:gs pos="100000">
                  <a:srgbClr val="6E14FF">
                    <a:alpha val="100000"/>
                  </a:srgbClr>
                </a:gs>
              </a:gsLst>
              <a:lin ang="0"/>
            </a:gradFill>
          </p:spPr>
          <p:txBody>
            <a:bodyPr/>
            <a:lstStyle/>
            <a:p>
              <a:endParaRPr lang="en-US"/>
            </a:p>
          </p:txBody>
        </p:sp>
        <p:sp>
          <p:nvSpPr>
            <p:cNvPr id="39" name="TextBox 39"/>
            <p:cNvSpPr txBox="1"/>
            <p:nvPr/>
          </p:nvSpPr>
          <p:spPr>
            <a:xfrm>
              <a:off x="114300" y="-38100"/>
              <a:ext cx="932785" cy="302018"/>
            </a:xfrm>
            <a:prstGeom prst="rect">
              <a:avLst/>
            </a:prstGeom>
          </p:spPr>
          <p:txBody>
            <a:bodyPr lIns="50800" tIns="50800" rIns="50800" bIns="50800" rtlCol="0" anchor="ctr"/>
            <a:lstStyle/>
            <a:p>
              <a:pPr algn="ctr">
                <a:lnSpc>
                  <a:spcPts val="2659"/>
                </a:lnSpc>
                <a:spcBef>
                  <a:spcPct val="0"/>
                </a:spcBef>
              </a:pPr>
              <a:endParaRPr/>
            </a:p>
          </p:txBody>
        </p:sp>
      </p:grpSp>
      <p:grpSp>
        <p:nvGrpSpPr>
          <p:cNvPr id="40" name="Group 40"/>
          <p:cNvGrpSpPr/>
          <p:nvPr/>
        </p:nvGrpSpPr>
        <p:grpSpPr>
          <a:xfrm>
            <a:off x="-225193" y="8509316"/>
            <a:ext cx="2381582" cy="738598"/>
            <a:chOff x="0" y="0"/>
            <a:chExt cx="1903205" cy="590240"/>
          </a:xfrm>
        </p:grpSpPr>
        <p:sp>
          <p:nvSpPr>
            <p:cNvPr id="41" name="Freeform 41"/>
            <p:cNvSpPr/>
            <p:nvPr/>
          </p:nvSpPr>
          <p:spPr>
            <a:xfrm>
              <a:off x="40417" y="0"/>
              <a:ext cx="1822371" cy="590240"/>
            </a:xfrm>
            <a:custGeom>
              <a:avLst/>
              <a:gdLst/>
              <a:ahLst/>
              <a:cxnLst/>
              <a:rect l="l" t="t" r="r" b="b"/>
              <a:pathLst>
                <a:path w="1822371" h="590240">
                  <a:moveTo>
                    <a:pt x="1761188" y="442680"/>
                  </a:moveTo>
                  <a:lnTo>
                    <a:pt x="1761188" y="442680"/>
                  </a:lnTo>
                  <a:cubicBezTo>
                    <a:pt x="1697580" y="535062"/>
                    <a:pt x="1592596" y="590240"/>
                    <a:pt x="1480433" y="590240"/>
                  </a:cubicBezTo>
                  <a:lnTo>
                    <a:pt x="341938" y="590240"/>
                  </a:lnTo>
                  <a:cubicBezTo>
                    <a:pt x="229775" y="590240"/>
                    <a:pt x="124791" y="535062"/>
                    <a:pt x="61183" y="442680"/>
                  </a:cubicBezTo>
                  <a:lnTo>
                    <a:pt x="61183" y="442680"/>
                  </a:lnTo>
                  <a:cubicBezTo>
                    <a:pt x="0" y="353820"/>
                    <a:pt x="0" y="236420"/>
                    <a:pt x="61183" y="147560"/>
                  </a:cubicBezTo>
                  <a:lnTo>
                    <a:pt x="61183" y="147560"/>
                  </a:lnTo>
                  <a:cubicBezTo>
                    <a:pt x="124791" y="55178"/>
                    <a:pt x="229775" y="0"/>
                    <a:pt x="341938" y="0"/>
                  </a:cubicBezTo>
                  <a:lnTo>
                    <a:pt x="1480433" y="0"/>
                  </a:lnTo>
                  <a:cubicBezTo>
                    <a:pt x="1592596" y="0"/>
                    <a:pt x="1697580" y="55178"/>
                    <a:pt x="1761188" y="147560"/>
                  </a:cubicBezTo>
                  <a:lnTo>
                    <a:pt x="1761188" y="147560"/>
                  </a:lnTo>
                  <a:cubicBezTo>
                    <a:pt x="1822371" y="236420"/>
                    <a:pt x="1822371" y="353820"/>
                    <a:pt x="1761188" y="442680"/>
                  </a:cubicBezTo>
                  <a:close/>
                </a:path>
              </a:pathLst>
            </a:custGeom>
            <a:solidFill>
              <a:srgbClr val="6B13F9"/>
            </a:solidFill>
            <a:ln cap="rnd">
              <a:noFill/>
              <a:prstDash val="solid"/>
              <a:round/>
            </a:ln>
          </p:spPr>
          <p:txBody>
            <a:bodyPr/>
            <a:lstStyle/>
            <a:p>
              <a:endParaRPr lang="en-US"/>
            </a:p>
          </p:txBody>
        </p:sp>
        <p:sp>
          <p:nvSpPr>
            <p:cNvPr id="42" name="TextBox 42"/>
            <p:cNvSpPr txBox="1"/>
            <p:nvPr/>
          </p:nvSpPr>
          <p:spPr>
            <a:xfrm>
              <a:off x="114300" y="-38100"/>
              <a:ext cx="1674605" cy="628340"/>
            </a:xfrm>
            <a:prstGeom prst="rect">
              <a:avLst/>
            </a:prstGeom>
          </p:spPr>
          <p:txBody>
            <a:bodyPr lIns="50800" tIns="50800" rIns="50800" bIns="50800" rtlCol="0" anchor="ctr"/>
            <a:lstStyle/>
            <a:p>
              <a:pPr algn="ctr">
                <a:lnSpc>
                  <a:spcPts val="2659"/>
                </a:lnSpc>
                <a:spcBef>
                  <a:spcPct val="0"/>
                </a:spcBef>
              </a:pPr>
              <a:endParaRPr/>
            </a:p>
          </p:txBody>
        </p:sp>
      </p:grpSp>
      <p:sp>
        <p:nvSpPr>
          <p:cNvPr id="43" name="TextBox 43"/>
          <p:cNvSpPr txBox="1"/>
          <p:nvPr/>
        </p:nvSpPr>
        <p:spPr>
          <a:xfrm>
            <a:off x="-5562" y="9269140"/>
            <a:ext cx="12427450" cy="406400"/>
          </a:xfrm>
          <a:prstGeom prst="rect">
            <a:avLst/>
          </a:prstGeom>
        </p:spPr>
        <p:txBody>
          <a:bodyPr lIns="0" tIns="0" rIns="0" bIns="0" rtlCol="0" anchor="t">
            <a:spAutoFit/>
          </a:bodyPr>
          <a:lstStyle/>
          <a:p>
            <a:pPr marL="539753" lvl="1" indent="-269876" algn="just">
              <a:lnSpc>
                <a:spcPts val="3250"/>
              </a:lnSpc>
              <a:buFont typeface="Arial"/>
              <a:buChar char="•"/>
            </a:pPr>
            <a:r>
              <a:rPr lang="en-US" sz="2500" spc="-25">
                <a:solidFill>
                  <a:srgbClr val="000000"/>
                </a:solidFill>
                <a:latin typeface="Bricolage Grotesque"/>
                <a:ea typeface="Bricolage Grotesque"/>
                <a:cs typeface="Bricolage Grotesque"/>
                <a:sym typeface="Bricolage Grotesque"/>
              </a:rPr>
              <a:t>Search events by name, date, or type</a:t>
            </a:r>
          </a:p>
        </p:txBody>
      </p:sp>
      <p:sp>
        <p:nvSpPr>
          <p:cNvPr id="44" name="TextBox 44"/>
          <p:cNvSpPr txBox="1"/>
          <p:nvPr/>
        </p:nvSpPr>
        <p:spPr>
          <a:xfrm>
            <a:off x="456452" y="8611915"/>
            <a:ext cx="1369338" cy="495300"/>
          </a:xfrm>
          <a:prstGeom prst="rect">
            <a:avLst/>
          </a:prstGeom>
        </p:spPr>
        <p:txBody>
          <a:bodyPr lIns="0" tIns="0" rIns="0" bIns="0" rtlCol="0" anchor="t">
            <a:spAutoFit/>
          </a:bodyPr>
          <a:lstStyle/>
          <a:p>
            <a:pPr marL="0" lvl="0" indent="0" algn="just">
              <a:lnSpc>
                <a:spcPts val="3900"/>
              </a:lnSpc>
              <a:spcBef>
                <a:spcPct val="0"/>
              </a:spcBef>
            </a:pPr>
            <a:r>
              <a:rPr lang="en-US" sz="3000" b="1" spc="-30">
                <a:solidFill>
                  <a:srgbClr val="FFFFFF"/>
                </a:solidFill>
                <a:latin typeface="Bricolage Grotesque Bold"/>
                <a:ea typeface="Bricolage Grotesque Bold"/>
                <a:cs typeface="Bricolage Grotesque Bold"/>
                <a:sym typeface="Bricolage Grotesque Bold"/>
              </a:rPr>
              <a:t>S</a:t>
            </a:r>
            <a:r>
              <a:rPr lang="en-US" sz="3000" b="1" u="none" strike="noStrike" spc="-30">
                <a:solidFill>
                  <a:srgbClr val="FFFFFF"/>
                </a:solidFill>
                <a:latin typeface="Bricolage Grotesque Bold"/>
                <a:ea typeface="Bricolage Grotesque Bold"/>
                <a:cs typeface="Bricolage Grotesque Bold"/>
                <a:sym typeface="Bricolage Grotesque Bold"/>
              </a:rPr>
              <a:t>earch:</a:t>
            </a:r>
          </a:p>
        </p:txBody>
      </p:sp>
    </p:spTree>
  </p:cSld>
  <p:clrMapOvr>
    <a:masterClrMapping/>
  </p:clrMapOvr>
  <p:transition spd="slow">
    <p:push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533" b="-6533"/>
            </a:stretch>
          </a:blipFill>
        </p:spPr>
        <p:txBody>
          <a:bodyPr/>
          <a:lstStyle/>
          <a:p>
            <a:endParaRPr lang="en-US"/>
          </a:p>
        </p:txBody>
      </p:sp>
      <p:sp>
        <p:nvSpPr>
          <p:cNvPr id="3" name="Freeform 3"/>
          <p:cNvSpPr/>
          <p:nvPr/>
        </p:nvSpPr>
        <p:spPr>
          <a:xfrm>
            <a:off x="8314127" y="5430984"/>
            <a:ext cx="7417636" cy="472874"/>
          </a:xfrm>
          <a:custGeom>
            <a:avLst/>
            <a:gdLst/>
            <a:ahLst/>
            <a:cxnLst/>
            <a:rect l="l" t="t" r="r" b="b"/>
            <a:pathLst>
              <a:path w="7417636" h="472874">
                <a:moveTo>
                  <a:pt x="0" y="0"/>
                </a:moveTo>
                <a:lnTo>
                  <a:pt x="7417636" y="0"/>
                </a:lnTo>
                <a:lnTo>
                  <a:pt x="7417636" y="472875"/>
                </a:lnTo>
                <a:lnTo>
                  <a:pt x="0" y="472875"/>
                </a:lnTo>
                <a:lnTo>
                  <a:pt x="0" y="0"/>
                </a:lnTo>
                <a:close/>
              </a:path>
            </a:pathLst>
          </a:custGeom>
          <a:blipFill>
            <a:blip r:embed="rId3"/>
            <a:stretch>
              <a:fillRect/>
            </a:stretch>
          </a:blipFill>
        </p:spPr>
        <p:txBody>
          <a:bodyPr/>
          <a:lstStyle/>
          <a:p>
            <a:endParaRPr lang="en-US"/>
          </a:p>
        </p:txBody>
      </p:sp>
      <p:grpSp>
        <p:nvGrpSpPr>
          <p:cNvPr id="4" name="Group 4"/>
          <p:cNvGrpSpPr/>
          <p:nvPr/>
        </p:nvGrpSpPr>
        <p:grpSpPr>
          <a:xfrm>
            <a:off x="7437090" y="2102716"/>
            <a:ext cx="9005031" cy="3472289"/>
            <a:chOff x="0" y="0"/>
            <a:chExt cx="2733303" cy="1053946"/>
          </a:xfrm>
        </p:grpSpPr>
        <p:sp>
          <p:nvSpPr>
            <p:cNvPr id="5" name="Freeform 5"/>
            <p:cNvSpPr/>
            <p:nvPr/>
          </p:nvSpPr>
          <p:spPr>
            <a:xfrm>
              <a:off x="5512" y="0"/>
              <a:ext cx="2722278" cy="1053946"/>
            </a:xfrm>
            <a:custGeom>
              <a:avLst/>
              <a:gdLst/>
              <a:ahLst/>
              <a:cxnLst/>
              <a:rect l="l" t="t" r="r" b="b"/>
              <a:pathLst>
                <a:path w="2722278" h="1053946">
                  <a:moveTo>
                    <a:pt x="2712325" y="567081"/>
                  </a:moveTo>
                  <a:lnTo>
                    <a:pt x="2540057" y="1013838"/>
                  </a:lnTo>
                  <a:cubicBezTo>
                    <a:pt x="2530738" y="1038006"/>
                    <a:pt x="2507507" y="1053946"/>
                    <a:pt x="2481604" y="1053946"/>
                  </a:cubicBezTo>
                  <a:lnTo>
                    <a:pt x="240675" y="1053946"/>
                  </a:lnTo>
                  <a:cubicBezTo>
                    <a:pt x="214773" y="1053946"/>
                    <a:pt x="191541" y="1038006"/>
                    <a:pt x="182222" y="1013838"/>
                  </a:cubicBezTo>
                  <a:lnTo>
                    <a:pt x="9954" y="567081"/>
                  </a:lnTo>
                  <a:cubicBezTo>
                    <a:pt x="0" y="541269"/>
                    <a:pt x="0" y="512678"/>
                    <a:pt x="9954" y="486865"/>
                  </a:cubicBezTo>
                  <a:lnTo>
                    <a:pt x="182222" y="40108"/>
                  </a:lnTo>
                  <a:cubicBezTo>
                    <a:pt x="191541" y="15941"/>
                    <a:pt x="214773" y="0"/>
                    <a:pt x="240675" y="0"/>
                  </a:cubicBezTo>
                  <a:lnTo>
                    <a:pt x="2481604" y="0"/>
                  </a:lnTo>
                  <a:cubicBezTo>
                    <a:pt x="2507507" y="0"/>
                    <a:pt x="2530738" y="15941"/>
                    <a:pt x="2540057" y="40108"/>
                  </a:cubicBezTo>
                  <a:lnTo>
                    <a:pt x="2712325" y="486865"/>
                  </a:lnTo>
                  <a:cubicBezTo>
                    <a:pt x="2722279" y="512678"/>
                    <a:pt x="2722279" y="541269"/>
                    <a:pt x="2712325" y="567081"/>
                  </a:cubicBezTo>
                  <a:close/>
                </a:path>
              </a:pathLst>
            </a:custGeom>
            <a:solidFill>
              <a:srgbClr val="6B13F9"/>
            </a:solidFill>
          </p:spPr>
          <p:txBody>
            <a:bodyPr/>
            <a:lstStyle/>
            <a:p>
              <a:endParaRPr lang="en-US"/>
            </a:p>
          </p:txBody>
        </p:sp>
        <p:sp>
          <p:nvSpPr>
            <p:cNvPr id="6" name="TextBox 6"/>
            <p:cNvSpPr txBox="1"/>
            <p:nvPr/>
          </p:nvSpPr>
          <p:spPr>
            <a:xfrm>
              <a:off x="114300" y="-38100"/>
              <a:ext cx="2504703" cy="1092046"/>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8314127" y="3146615"/>
            <a:ext cx="3253068" cy="207383"/>
          </a:xfrm>
          <a:custGeom>
            <a:avLst/>
            <a:gdLst/>
            <a:ahLst/>
            <a:cxnLst/>
            <a:rect l="l" t="t" r="r" b="b"/>
            <a:pathLst>
              <a:path w="3253068" h="207383">
                <a:moveTo>
                  <a:pt x="0" y="0"/>
                </a:moveTo>
                <a:lnTo>
                  <a:pt x="3253067" y="0"/>
                </a:lnTo>
                <a:lnTo>
                  <a:pt x="3253067" y="207383"/>
                </a:lnTo>
                <a:lnTo>
                  <a:pt x="0" y="207383"/>
                </a:lnTo>
                <a:lnTo>
                  <a:pt x="0" y="0"/>
                </a:lnTo>
                <a:close/>
              </a:path>
            </a:pathLst>
          </a:custGeom>
          <a:blipFill>
            <a:blip r:embed="rId3"/>
            <a:stretch>
              <a:fillRect/>
            </a:stretch>
          </a:blipFill>
        </p:spPr>
        <p:txBody>
          <a:bodyPr/>
          <a:lstStyle/>
          <a:p>
            <a:endParaRPr lang="en-US"/>
          </a:p>
        </p:txBody>
      </p:sp>
      <p:grpSp>
        <p:nvGrpSpPr>
          <p:cNvPr id="8" name="Group 8"/>
          <p:cNvGrpSpPr/>
          <p:nvPr/>
        </p:nvGrpSpPr>
        <p:grpSpPr>
          <a:xfrm>
            <a:off x="8130390" y="2606803"/>
            <a:ext cx="3620540" cy="643504"/>
            <a:chOff x="0" y="0"/>
            <a:chExt cx="3929963" cy="698500"/>
          </a:xfrm>
        </p:grpSpPr>
        <p:sp>
          <p:nvSpPr>
            <p:cNvPr id="9" name="Freeform 9"/>
            <p:cNvSpPr/>
            <p:nvPr/>
          </p:nvSpPr>
          <p:spPr>
            <a:xfrm>
              <a:off x="2464" y="0"/>
              <a:ext cx="3925035" cy="698500"/>
            </a:xfrm>
            <a:custGeom>
              <a:avLst/>
              <a:gdLst/>
              <a:ahLst/>
              <a:cxnLst/>
              <a:rect l="l" t="t" r="r" b="b"/>
              <a:pathLst>
                <a:path w="3925035" h="698500">
                  <a:moveTo>
                    <a:pt x="3921047" y="360340"/>
                  </a:moveTo>
                  <a:lnTo>
                    <a:pt x="3730751" y="687410"/>
                  </a:lnTo>
                  <a:cubicBezTo>
                    <a:pt x="3726756" y="694276"/>
                    <a:pt x="3719412" y="698500"/>
                    <a:pt x="3711469" y="698500"/>
                  </a:cubicBezTo>
                  <a:lnTo>
                    <a:pt x="213566" y="698500"/>
                  </a:lnTo>
                  <a:cubicBezTo>
                    <a:pt x="205623" y="698500"/>
                    <a:pt x="198279" y="694276"/>
                    <a:pt x="194284" y="687410"/>
                  </a:cubicBezTo>
                  <a:lnTo>
                    <a:pt x="3988" y="360340"/>
                  </a:lnTo>
                  <a:cubicBezTo>
                    <a:pt x="0" y="353484"/>
                    <a:pt x="0" y="345016"/>
                    <a:pt x="3988" y="338160"/>
                  </a:cubicBezTo>
                  <a:lnTo>
                    <a:pt x="194284" y="11090"/>
                  </a:lnTo>
                  <a:cubicBezTo>
                    <a:pt x="198279" y="4224"/>
                    <a:pt x="205623" y="0"/>
                    <a:pt x="213566" y="0"/>
                  </a:cubicBezTo>
                  <a:lnTo>
                    <a:pt x="3711469" y="0"/>
                  </a:lnTo>
                  <a:cubicBezTo>
                    <a:pt x="3719412" y="0"/>
                    <a:pt x="3726756" y="4224"/>
                    <a:pt x="3730751" y="11090"/>
                  </a:cubicBezTo>
                  <a:lnTo>
                    <a:pt x="3921047" y="338160"/>
                  </a:lnTo>
                  <a:cubicBezTo>
                    <a:pt x="3925035" y="345016"/>
                    <a:pt x="3925035" y="353484"/>
                    <a:pt x="3921047" y="360340"/>
                  </a:cubicBezTo>
                  <a:close/>
                </a:path>
              </a:pathLst>
            </a:custGeom>
            <a:solidFill>
              <a:srgbClr val="FFFFFF"/>
            </a:solidFill>
            <a:ln cap="sq">
              <a:noFill/>
              <a:prstDash val="solid"/>
              <a:miter/>
            </a:ln>
          </p:spPr>
          <p:txBody>
            <a:bodyPr/>
            <a:lstStyle/>
            <a:p>
              <a:endParaRPr lang="en-US"/>
            </a:p>
          </p:txBody>
        </p:sp>
        <p:sp>
          <p:nvSpPr>
            <p:cNvPr id="10" name="TextBox 10"/>
            <p:cNvSpPr txBox="1"/>
            <p:nvPr/>
          </p:nvSpPr>
          <p:spPr>
            <a:xfrm>
              <a:off x="114300" y="-38100"/>
              <a:ext cx="3701363" cy="73660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640627" y="-1636520"/>
            <a:ext cx="8658676" cy="7022362"/>
            <a:chOff x="0" y="0"/>
            <a:chExt cx="861261" cy="698500"/>
          </a:xfrm>
        </p:grpSpPr>
        <p:sp>
          <p:nvSpPr>
            <p:cNvPr id="12" name="Freeform 12"/>
            <p:cNvSpPr/>
            <p:nvPr/>
          </p:nvSpPr>
          <p:spPr>
            <a:xfrm>
              <a:off x="4121" y="0"/>
              <a:ext cx="853019" cy="698500"/>
            </a:xfrm>
            <a:custGeom>
              <a:avLst/>
              <a:gdLst/>
              <a:ahLst/>
              <a:cxnLst/>
              <a:rect l="l" t="t" r="r" b="b"/>
              <a:pathLst>
                <a:path w="853019" h="698500">
                  <a:moveTo>
                    <a:pt x="846348" y="367798"/>
                  </a:moveTo>
                  <a:lnTo>
                    <a:pt x="664731" y="679952"/>
                  </a:lnTo>
                  <a:cubicBezTo>
                    <a:pt x="658050" y="691435"/>
                    <a:pt x="645767" y="698500"/>
                    <a:pt x="632481" y="698500"/>
                  </a:cubicBezTo>
                  <a:lnTo>
                    <a:pt x="220538" y="698500"/>
                  </a:lnTo>
                  <a:cubicBezTo>
                    <a:pt x="207252" y="698500"/>
                    <a:pt x="194969" y="691435"/>
                    <a:pt x="188287" y="679952"/>
                  </a:cubicBezTo>
                  <a:lnTo>
                    <a:pt x="6671" y="367798"/>
                  </a:lnTo>
                  <a:cubicBezTo>
                    <a:pt x="0" y="356332"/>
                    <a:pt x="0" y="342168"/>
                    <a:pt x="6671" y="330702"/>
                  </a:cubicBezTo>
                  <a:lnTo>
                    <a:pt x="188287" y="18548"/>
                  </a:lnTo>
                  <a:cubicBezTo>
                    <a:pt x="194969" y="7065"/>
                    <a:pt x="207252" y="0"/>
                    <a:pt x="220538" y="0"/>
                  </a:cubicBezTo>
                  <a:lnTo>
                    <a:pt x="632481" y="0"/>
                  </a:lnTo>
                  <a:cubicBezTo>
                    <a:pt x="645767" y="0"/>
                    <a:pt x="658050" y="7065"/>
                    <a:pt x="664731" y="18548"/>
                  </a:cubicBezTo>
                  <a:lnTo>
                    <a:pt x="846348" y="330702"/>
                  </a:lnTo>
                  <a:cubicBezTo>
                    <a:pt x="853019" y="342168"/>
                    <a:pt x="853019" y="356332"/>
                    <a:pt x="846348" y="367798"/>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13" name="TextBox 13"/>
            <p:cNvSpPr txBox="1"/>
            <p:nvPr/>
          </p:nvSpPr>
          <p:spPr>
            <a:xfrm>
              <a:off x="114300" y="-38100"/>
              <a:ext cx="632661" cy="736600"/>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681166" y="760224"/>
            <a:ext cx="6755924" cy="5995883"/>
          </a:xfrm>
          <a:custGeom>
            <a:avLst/>
            <a:gdLst/>
            <a:ahLst/>
            <a:cxnLst/>
            <a:rect l="l" t="t" r="r" b="b"/>
            <a:pathLst>
              <a:path w="6755924" h="5995883">
                <a:moveTo>
                  <a:pt x="0" y="0"/>
                </a:moveTo>
                <a:lnTo>
                  <a:pt x="6755924" y="0"/>
                </a:lnTo>
                <a:lnTo>
                  <a:pt x="6755924" y="5995882"/>
                </a:lnTo>
                <a:lnTo>
                  <a:pt x="0" y="599588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5" name="Group 15"/>
          <p:cNvGrpSpPr/>
          <p:nvPr/>
        </p:nvGrpSpPr>
        <p:grpSpPr>
          <a:xfrm>
            <a:off x="1212457" y="1278938"/>
            <a:ext cx="5693342" cy="4892716"/>
            <a:chOff x="0" y="0"/>
            <a:chExt cx="812800" cy="698500"/>
          </a:xfrm>
        </p:grpSpPr>
        <p:sp>
          <p:nvSpPr>
            <p:cNvPr id="16" name="Freeform 16"/>
            <p:cNvSpPr/>
            <p:nvPr/>
          </p:nvSpPr>
          <p:spPr>
            <a:xfrm>
              <a:off x="4700" y="0"/>
              <a:ext cx="803400" cy="698500"/>
            </a:xfrm>
            <a:custGeom>
              <a:avLst/>
              <a:gdLst/>
              <a:ahLst/>
              <a:cxnLst/>
              <a:rect l="l" t="t" r="r" b="b"/>
              <a:pathLst>
                <a:path w="803400" h="698500">
                  <a:moveTo>
                    <a:pt x="795791" y="370406"/>
                  </a:moveTo>
                  <a:lnTo>
                    <a:pt x="617209" y="677344"/>
                  </a:lnTo>
                  <a:cubicBezTo>
                    <a:pt x="609588" y="690442"/>
                    <a:pt x="595577" y="698500"/>
                    <a:pt x="580423" y="698500"/>
                  </a:cubicBezTo>
                  <a:lnTo>
                    <a:pt x="222977" y="698500"/>
                  </a:lnTo>
                  <a:cubicBezTo>
                    <a:pt x="207823" y="698500"/>
                    <a:pt x="193812" y="690442"/>
                    <a:pt x="186191" y="677344"/>
                  </a:cubicBezTo>
                  <a:lnTo>
                    <a:pt x="7609" y="370406"/>
                  </a:lnTo>
                  <a:cubicBezTo>
                    <a:pt x="0" y="357328"/>
                    <a:pt x="0" y="341172"/>
                    <a:pt x="7609" y="328094"/>
                  </a:cubicBezTo>
                  <a:lnTo>
                    <a:pt x="186191" y="21156"/>
                  </a:lnTo>
                  <a:cubicBezTo>
                    <a:pt x="193812" y="8058"/>
                    <a:pt x="207823" y="0"/>
                    <a:pt x="222977" y="0"/>
                  </a:cubicBezTo>
                  <a:lnTo>
                    <a:pt x="580423" y="0"/>
                  </a:lnTo>
                  <a:cubicBezTo>
                    <a:pt x="595577" y="0"/>
                    <a:pt x="609588" y="8058"/>
                    <a:pt x="617209" y="21156"/>
                  </a:cubicBezTo>
                  <a:lnTo>
                    <a:pt x="795791" y="328094"/>
                  </a:lnTo>
                  <a:cubicBezTo>
                    <a:pt x="803400" y="341172"/>
                    <a:pt x="803400" y="357328"/>
                    <a:pt x="795791" y="370406"/>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17" name="TextBox 17"/>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1597716" y="1610021"/>
            <a:ext cx="4922823" cy="4230551"/>
            <a:chOff x="0" y="0"/>
            <a:chExt cx="812800" cy="698500"/>
          </a:xfrm>
        </p:grpSpPr>
        <p:sp>
          <p:nvSpPr>
            <p:cNvPr id="19" name="Freeform 19"/>
            <p:cNvSpPr/>
            <p:nvPr/>
          </p:nvSpPr>
          <p:spPr>
            <a:xfrm>
              <a:off x="3322" y="0"/>
              <a:ext cx="806156" cy="698500"/>
            </a:xfrm>
            <a:custGeom>
              <a:avLst/>
              <a:gdLst/>
              <a:ahLst/>
              <a:cxnLst/>
              <a:rect l="l" t="t" r="r" b="b"/>
              <a:pathLst>
                <a:path w="806156" h="698500">
                  <a:moveTo>
                    <a:pt x="800778" y="364203"/>
                  </a:moveTo>
                  <a:lnTo>
                    <a:pt x="614978" y="683547"/>
                  </a:lnTo>
                  <a:cubicBezTo>
                    <a:pt x="609592" y="692805"/>
                    <a:pt x="599689" y="698500"/>
                    <a:pt x="588979" y="698500"/>
                  </a:cubicBezTo>
                  <a:lnTo>
                    <a:pt x="217177" y="698500"/>
                  </a:lnTo>
                  <a:cubicBezTo>
                    <a:pt x="206467" y="698500"/>
                    <a:pt x="196564" y="692805"/>
                    <a:pt x="191178" y="683547"/>
                  </a:cubicBezTo>
                  <a:lnTo>
                    <a:pt x="5378" y="364203"/>
                  </a:lnTo>
                  <a:cubicBezTo>
                    <a:pt x="0" y="354960"/>
                    <a:pt x="0" y="343540"/>
                    <a:pt x="5378" y="334297"/>
                  </a:cubicBezTo>
                  <a:lnTo>
                    <a:pt x="191178" y="14953"/>
                  </a:lnTo>
                  <a:cubicBezTo>
                    <a:pt x="196564" y="5695"/>
                    <a:pt x="206467" y="0"/>
                    <a:pt x="217177" y="0"/>
                  </a:cubicBezTo>
                  <a:lnTo>
                    <a:pt x="588979" y="0"/>
                  </a:lnTo>
                  <a:cubicBezTo>
                    <a:pt x="599689" y="0"/>
                    <a:pt x="609592" y="5695"/>
                    <a:pt x="614978" y="14953"/>
                  </a:cubicBezTo>
                  <a:lnTo>
                    <a:pt x="800778" y="334297"/>
                  </a:lnTo>
                  <a:cubicBezTo>
                    <a:pt x="806156" y="343540"/>
                    <a:pt x="806156" y="354960"/>
                    <a:pt x="800778" y="364203"/>
                  </a:cubicBezTo>
                  <a:close/>
                </a:path>
              </a:pathLst>
            </a:custGeom>
            <a:blipFill>
              <a:blip r:embed="rId6"/>
              <a:stretch>
                <a:fillRect l="-7957" r="-7957"/>
              </a:stretch>
            </a:blipFill>
            <a:ln w="85725" cap="sq">
              <a:solidFill>
                <a:srgbClr val="FFFFFF"/>
              </a:solidFill>
              <a:prstDash val="solid"/>
              <a:miter/>
            </a:ln>
          </p:spPr>
          <p:txBody>
            <a:bodyPr/>
            <a:lstStyle/>
            <a:p>
              <a:endParaRPr lang="en-US"/>
            </a:p>
          </p:txBody>
        </p:sp>
      </p:grpSp>
      <p:sp>
        <p:nvSpPr>
          <p:cNvPr id="20" name="TextBox 20"/>
          <p:cNvSpPr txBox="1"/>
          <p:nvPr/>
        </p:nvSpPr>
        <p:spPr>
          <a:xfrm>
            <a:off x="9802040" y="417324"/>
            <a:ext cx="6868123" cy="1417439"/>
          </a:xfrm>
          <a:prstGeom prst="rect">
            <a:avLst/>
          </a:prstGeom>
        </p:spPr>
        <p:txBody>
          <a:bodyPr wrap="square" lIns="0" tIns="0" rIns="0" bIns="0" rtlCol="0" anchor="t">
            <a:spAutoFit/>
          </a:bodyPr>
          <a:lstStyle/>
          <a:p>
            <a:pPr algn="l">
              <a:lnSpc>
                <a:spcPts val="12333"/>
              </a:lnSpc>
              <a:spcBef>
                <a:spcPct val="0"/>
              </a:spcBef>
            </a:pPr>
            <a:r>
              <a:rPr lang="en-US" sz="8809" dirty="0">
                <a:solidFill>
                  <a:srgbClr val="2D007E"/>
                </a:solidFill>
                <a:latin typeface="Impact"/>
                <a:ea typeface="Impact"/>
                <a:cs typeface="Impact"/>
                <a:sym typeface="Impact"/>
              </a:rPr>
              <a:t>FILE HANDLING</a:t>
            </a:r>
          </a:p>
        </p:txBody>
      </p:sp>
      <p:sp>
        <p:nvSpPr>
          <p:cNvPr id="21" name="TextBox 21"/>
          <p:cNvSpPr txBox="1"/>
          <p:nvPr/>
        </p:nvSpPr>
        <p:spPr>
          <a:xfrm>
            <a:off x="8308535" y="2679544"/>
            <a:ext cx="3120443" cy="459921"/>
          </a:xfrm>
          <a:prstGeom prst="rect">
            <a:avLst/>
          </a:prstGeom>
        </p:spPr>
        <p:txBody>
          <a:bodyPr wrap="square" lIns="0" tIns="0" rIns="0" bIns="0" rtlCol="0" anchor="t">
            <a:spAutoFit/>
          </a:bodyPr>
          <a:lstStyle/>
          <a:p>
            <a:pPr algn="just">
              <a:lnSpc>
                <a:spcPts val="3623"/>
              </a:lnSpc>
            </a:pPr>
            <a:r>
              <a:rPr lang="en-US" sz="2787" b="1" spc="-27" dirty="0">
                <a:solidFill>
                  <a:srgbClr val="2D007E"/>
                </a:solidFill>
                <a:latin typeface="Bricolage Grotesque Bold"/>
                <a:ea typeface="Bricolage Grotesque Bold"/>
                <a:cs typeface="Bricolage Grotesque Bold"/>
                <a:sym typeface="Bricolage Grotesque Bold"/>
              </a:rPr>
              <a:t>loginDataBase.txt</a:t>
            </a:r>
          </a:p>
        </p:txBody>
      </p:sp>
      <p:sp>
        <p:nvSpPr>
          <p:cNvPr id="22" name="TextBox 22"/>
          <p:cNvSpPr txBox="1"/>
          <p:nvPr/>
        </p:nvSpPr>
        <p:spPr>
          <a:xfrm>
            <a:off x="11960387" y="2686718"/>
            <a:ext cx="2364224" cy="459897"/>
          </a:xfrm>
          <a:prstGeom prst="rect">
            <a:avLst/>
          </a:prstGeom>
        </p:spPr>
        <p:txBody>
          <a:bodyPr wrap="square" lIns="0" tIns="0" rIns="0" bIns="0" rtlCol="0" anchor="t">
            <a:spAutoFit/>
          </a:bodyPr>
          <a:lstStyle/>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for user data</a:t>
            </a:r>
          </a:p>
        </p:txBody>
      </p:sp>
      <p:sp>
        <p:nvSpPr>
          <p:cNvPr id="23" name="Freeform 23"/>
          <p:cNvSpPr/>
          <p:nvPr/>
        </p:nvSpPr>
        <p:spPr>
          <a:xfrm>
            <a:off x="8314127" y="4029770"/>
            <a:ext cx="2127167" cy="185072"/>
          </a:xfrm>
          <a:custGeom>
            <a:avLst/>
            <a:gdLst/>
            <a:ahLst/>
            <a:cxnLst/>
            <a:rect l="l" t="t" r="r" b="b"/>
            <a:pathLst>
              <a:path w="2127167" h="185072">
                <a:moveTo>
                  <a:pt x="0" y="0"/>
                </a:moveTo>
                <a:lnTo>
                  <a:pt x="2127167" y="0"/>
                </a:lnTo>
                <a:lnTo>
                  <a:pt x="2127167" y="185072"/>
                </a:lnTo>
                <a:lnTo>
                  <a:pt x="0" y="185072"/>
                </a:lnTo>
                <a:lnTo>
                  <a:pt x="0" y="0"/>
                </a:lnTo>
                <a:close/>
              </a:path>
            </a:pathLst>
          </a:custGeom>
          <a:blipFill>
            <a:blip r:embed="rId3"/>
            <a:stretch>
              <a:fillRect r="-36477"/>
            </a:stretch>
          </a:blipFill>
        </p:spPr>
        <p:txBody>
          <a:bodyPr/>
          <a:lstStyle/>
          <a:p>
            <a:endParaRPr lang="en-US"/>
          </a:p>
        </p:txBody>
      </p:sp>
      <p:grpSp>
        <p:nvGrpSpPr>
          <p:cNvPr id="24" name="Group 24"/>
          <p:cNvGrpSpPr/>
          <p:nvPr/>
        </p:nvGrpSpPr>
        <p:grpSpPr>
          <a:xfrm>
            <a:off x="8130390" y="3467646"/>
            <a:ext cx="2514292" cy="643504"/>
            <a:chOff x="0" y="0"/>
            <a:chExt cx="2729171" cy="698500"/>
          </a:xfrm>
        </p:grpSpPr>
        <p:sp>
          <p:nvSpPr>
            <p:cNvPr id="25" name="Freeform 25"/>
            <p:cNvSpPr/>
            <p:nvPr/>
          </p:nvSpPr>
          <p:spPr>
            <a:xfrm>
              <a:off x="3548" y="0"/>
              <a:ext cx="2722076" cy="698500"/>
            </a:xfrm>
            <a:custGeom>
              <a:avLst/>
              <a:gdLst/>
              <a:ahLst/>
              <a:cxnLst/>
              <a:rect l="l" t="t" r="r" b="b"/>
              <a:pathLst>
                <a:path w="2722076" h="698500">
                  <a:moveTo>
                    <a:pt x="2716332" y="365219"/>
                  </a:moveTo>
                  <a:lnTo>
                    <a:pt x="2531714" y="682531"/>
                  </a:lnTo>
                  <a:cubicBezTo>
                    <a:pt x="2525962" y="692418"/>
                    <a:pt x="2515386" y="698500"/>
                    <a:pt x="2503948" y="698500"/>
                  </a:cubicBezTo>
                  <a:lnTo>
                    <a:pt x="218127" y="698500"/>
                  </a:lnTo>
                  <a:cubicBezTo>
                    <a:pt x="206689" y="698500"/>
                    <a:pt x="196113" y="692418"/>
                    <a:pt x="190361" y="682531"/>
                  </a:cubicBezTo>
                  <a:lnTo>
                    <a:pt x="5743" y="365219"/>
                  </a:lnTo>
                  <a:cubicBezTo>
                    <a:pt x="0" y="355348"/>
                    <a:pt x="0" y="343152"/>
                    <a:pt x="5743" y="333281"/>
                  </a:cubicBezTo>
                  <a:lnTo>
                    <a:pt x="190361" y="15969"/>
                  </a:lnTo>
                  <a:cubicBezTo>
                    <a:pt x="196113" y="6082"/>
                    <a:pt x="206689" y="0"/>
                    <a:pt x="218127" y="0"/>
                  </a:cubicBezTo>
                  <a:lnTo>
                    <a:pt x="2503948" y="0"/>
                  </a:lnTo>
                  <a:cubicBezTo>
                    <a:pt x="2515386" y="0"/>
                    <a:pt x="2525962" y="6082"/>
                    <a:pt x="2531714" y="15969"/>
                  </a:cubicBezTo>
                  <a:lnTo>
                    <a:pt x="2716332" y="333281"/>
                  </a:lnTo>
                  <a:cubicBezTo>
                    <a:pt x="2722075" y="343152"/>
                    <a:pt x="2722075" y="355348"/>
                    <a:pt x="2716332" y="365219"/>
                  </a:cubicBezTo>
                  <a:close/>
                </a:path>
              </a:pathLst>
            </a:custGeom>
            <a:solidFill>
              <a:srgbClr val="FFFFFF"/>
            </a:solidFill>
            <a:ln cap="sq">
              <a:noFill/>
              <a:prstDash val="solid"/>
              <a:miter/>
            </a:ln>
          </p:spPr>
          <p:txBody>
            <a:bodyPr/>
            <a:lstStyle/>
            <a:p>
              <a:endParaRPr lang="en-US"/>
            </a:p>
          </p:txBody>
        </p:sp>
        <p:sp>
          <p:nvSpPr>
            <p:cNvPr id="26" name="TextBox 26"/>
            <p:cNvSpPr txBox="1"/>
            <p:nvPr/>
          </p:nvSpPr>
          <p:spPr>
            <a:xfrm>
              <a:off x="114300" y="-38100"/>
              <a:ext cx="2500571" cy="736600"/>
            </a:xfrm>
            <a:prstGeom prst="rect">
              <a:avLst/>
            </a:prstGeom>
          </p:spPr>
          <p:txBody>
            <a:bodyPr lIns="50800" tIns="50800" rIns="50800" bIns="50800" rtlCol="0" anchor="ctr"/>
            <a:lstStyle/>
            <a:p>
              <a:pPr algn="ctr">
                <a:lnSpc>
                  <a:spcPts val="2659"/>
                </a:lnSpc>
                <a:spcBef>
                  <a:spcPct val="0"/>
                </a:spcBef>
              </a:pPr>
              <a:endParaRPr/>
            </a:p>
          </p:txBody>
        </p:sp>
      </p:grpSp>
      <p:sp>
        <p:nvSpPr>
          <p:cNvPr id="27" name="TextBox 27"/>
          <p:cNvSpPr txBox="1"/>
          <p:nvPr/>
        </p:nvSpPr>
        <p:spPr>
          <a:xfrm>
            <a:off x="8308535" y="3540388"/>
            <a:ext cx="1831641" cy="917146"/>
          </a:xfrm>
          <a:prstGeom prst="rect">
            <a:avLst/>
          </a:prstGeom>
        </p:spPr>
        <p:txBody>
          <a:bodyPr wrap="square" lIns="0" tIns="0" rIns="0" bIns="0" rtlCol="0" anchor="t">
            <a:spAutoFit/>
          </a:bodyPr>
          <a:lstStyle/>
          <a:p>
            <a:pPr algn="just">
              <a:lnSpc>
                <a:spcPts val="3623"/>
              </a:lnSpc>
            </a:pPr>
            <a:r>
              <a:rPr lang="en-US" sz="2787" b="1" spc="-27" dirty="0">
                <a:solidFill>
                  <a:srgbClr val="2D007E"/>
                </a:solidFill>
                <a:latin typeface="Bricolage Grotesque Bold"/>
                <a:ea typeface="Bricolage Grotesque Bold"/>
                <a:cs typeface="Bricolage Grotesque Bold"/>
                <a:sym typeface="Bricolage Grotesque Bold"/>
              </a:rPr>
              <a:t>events.txt</a:t>
            </a:r>
          </a:p>
          <a:p>
            <a:pPr algn="just">
              <a:lnSpc>
                <a:spcPts val="3623"/>
              </a:lnSpc>
            </a:pPr>
            <a:endParaRPr lang="en-US" sz="2787" b="1" spc="-27" dirty="0">
              <a:solidFill>
                <a:srgbClr val="2D007E"/>
              </a:solidFill>
              <a:latin typeface="Bricolage Grotesque Bold"/>
              <a:ea typeface="Bricolage Grotesque Bold"/>
              <a:cs typeface="Bricolage Grotesque Bold"/>
              <a:sym typeface="Bricolage Grotesque Bold"/>
            </a:endParaRPr>
          </a:p>
        </p:txBody>
      </p:sp>
      <p:sp>
        <p:nvSpPr>
          <p:cNvPr id="28" name="TextBox 28"/>
          <p:cNvSpPr txBox="1"/>
          <p:nvPr/>
        </p:nvSpPr>
        <p:spPr>
          <a:xfrm>
            <a:off x="10814036" y="3540388"/>
            <a:ext cx="2581252" cy="459897"/>
          </a:xfrm>
          <a:prstGeom prst="rect">
            <a:avLst/>
          </a:prstGeom>
        </p:spPr>
        <p:txBody>
          <a:bodyPr wrap="square" lIns="0" tIns="0" rIns="0" bIns="0" rtlCol="0" anchor="t">
            <a:spAutoFit/>
          </a:bodyPr>
          <a:lstStyle/>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for event data</a:t>
            </a:r>
          </a:p>
        </p:txBody>
      </p:sp>
      <p:sp>
        <p:nvSpPr>
          <p:cNvPr id="29" name="Freeform 29"/>
          <p:cNvSpPr/>
          <p:nvPr/>
        </p:nvSpPr>
        <p:spPr>
          <a:xfrm>
            <a:off x="8314127" y="4868955"/>
            <a:ext cx="4728003" cy="207383"/>
          </a:xfrm>
          <a:custGeom>
            <a:avLst/>
            <a:gdLst/>
            <a:ahLst/>
            <a:cxnLst/>
            <a:rect l="l" t="t" r="r" b="b"/>
            <a:pathLst>
              <a:path w="4728003" h="207383">
                <a:moveTo>
                  <a:pt x="0" y="0"/>
                </a:moveTo>
                <a:lnTo>
                  <a:pt x="4728003" y="0"/>
                </a:lnTo>
                <a:lnTo>
                  <a:pt x="4728003" y="207383"/>
                </a:lnTo>
                <a:lnTo>
                  <a:pt x="0" y="207383"/>
                </a:lnTo>
                <a:lnTo>
                  <a:pt x="0" y="0"/>
                </a:lnTo>
                <a:close/>
              </a:path>
            </a:pathLst>
          </a:custGeom>
          <a:blipFill>
            <a:blip r:embed="rId3"/>
            <a:stretch>
              <a:fillRect t="-22669" b="-22669"/>
            </a:stretch>
          </a:blipFill>
        </p:spPr>
        <p:txBody>
          <a:bodyPr/>
          <a:lstStyle/>
          <a:p>
            <a:endParaRPr lang="en-US"/>
          </a:p>
        </p:txBody>
      </p:sp>
      <p:grpSp>
        <p:nvGrpSpPr>
          <p:cNvPr id="30" name="Group 30"/>
          <p:cNvGrpSpPr/>
          <p:nvPr/>
        </p:nvGrpSpPr>
        <p:grpSpPr>
          <a:xfrm>
            <a:off x="8130390" y="4329142"/>
            <a:ext cx="5047869" cy="643504"/>
            <a:chOff x="0" y="0"/>
            <a:chExt cx="5479276" cy="698500"/>
          </a:xfrm>
        </p:grpSpPr>
        <p:sp>
          <p:nvSpPr>
            <p:cNvPr id="31" name="Freeform 31"/>
            <p:cNvSpPr/>
            <p:nvPr/>
          </p:nvSpPr>
          <p:spPr>
            <a:xfrm>
              <a:off x="1767" y="0"/>
              <a:ext cx="5475742" cy="698500"/>
            </a:xfrm>
            <a:custGeom>
              <a:avLst/>
              <a:gdLst/>
              <a:ahLst/>
              <a:cxnLst/>
              <a:rect l="l" t="t" r="r" b="b"/>
              <a:pathLst>
                <a:path w="5475742" h="698500">
                  <a:moveTo>
                    <a:pt x="5472881" y="357204"/>
                  </a:moveTo>
                  <a:lnTo>
                    <a:pt x="5278936" y="690546"/>
                  </a:lnTo>
                  <a:cubicBezTo>
                    <a:pt x="5276071" y="695471"/>
                    <a:pt x="5270804" y="698500"/>
                    <a:pt x="5265106" y="698500"/>
                  </a:cubicBezTo>
                  <a:lnTo>
                    <a:pt x="210635" y="698500"/>
                  </a:lnTo>
                  <a:cubicBezTo>
                    <a:pt x="204938" y="698500"/>
                    <a:pt x="199670" y="695471"/>
                    <a:pt x="196805" y="690546"/>
                  </a:cubicBezTo>
                  <a:lnTo>
                    <a:pt x="2861" y="357204"/>
                  </a:lnTo>
                  <a:cubicBezTo>
                    <a:pt x="0" y="352287"/>
                    <a:pt x="0" y="346213"/>
                    <a:pt x="2861" y="341296"/>
                  </a:cubicBezTo>
                  <a:lnTo>
                    <a:pt x="196805" y="7954"/>
                  </a:lnTo>
                  <a:cubicBezTo>
                    <a:pt x="199670" y="3029"/>
                    <a:pt x="204938" y="0"/>
                    <a:pt x="210635" y="0"/>
                  </a:cubicBezTo>
                  <a:lnTo>
                    <a:pt x="5265106" y="0"/>
                  </a:lnTo>
                  <a:cubicBezTo>
                    <a:pt x="5270804" y="0"/>
                    <a:pt x="5276071" y="3029"/>
                    <a:pt x="5278936" y="7954"/>
                  </a:cubicBezTo>
                  <a:lnTo>
                    <a:pt x="5472881" y="341296"/>
                  </a:lnTo>
                  <a:cubicBezTo>
                    <a:pt x="5475742" y="346213"/>
                    <a:pt x="5475742" y="352287"/>
                    <a:pt x="5472881" y="357204"/>
                  </a:cubicBezTo>
                  <a:close/>
                </a:path>
              </a:pathLst>
            </a:custGeom>
            <a:solidFill>
              <a:srgbClr val="FFFFFF"/>
            </a:solidFill>
            <a:ln cap="sq">
              <a:noFill/>
              <a:prstDash val="solid"/>
              <a:miter/>
            </a:ln>
          </p:spPr>
          <p:txBody>
            <a:bodyPr/>
            <a:lstStyle/>
            <a:p>
              <a:endParaRPr lang="en-US"/>
            </a:p>
          </p:txBody>
        </p:sp>
        <p:sp>
          <p:nvSpPr>
            <p:cNvPr id="32" name="TextBox 32"/>
            <p:cNvSpPr txBox="1"/>
            <p:nvPr/>
          </p:nvSpPr>
          <p:spPr>
            <a:xfrm>
              <a:off x="114300" y="-38100"/>
              <a:ext cx="5250676" cy="736600"/>
            </a:xfrm>
            <a:prstGeom prst="rect">
              <a:avLst/>
            </a:prstGeom>
          </p:spPr>
          <p:txBody>
            <a:bodyPr lIns="50800" tIns="50800" rIns="50800" bIns="50800" rtlCol="0" anchor="ctr"/>
            <a:lstStyle/>
            <a:p>
              <a:pPr algn="ctr">
                <a:lnSpc>
                  <a:spcPts val="2659"/>
                </a:lnSpc>
                <a:spcBef>
                  <a:spcPct val="0"/>
                </a:spcBef>
              </a:pPr>
              <a:endParaRPr/>
            </a:p>
          </p:txBody>
        </p:sp>
      </p:grpSp>
      <p:sp>
        <p:nvSpPr>
          <p:cNvPr id="33" name="TextBox 33"/>
          <p:cNvSpPr txBox="1"/>
          <p:nvPr/>
        </p:nvSpPr>
        <p:spPr>
          <a:xfrm>
            <a:off x="8308535" y="4391332"/>
            <a:ext cx="4528486" cy="917146"/>
          </a:xfrm>
          <a:prstGeom prst="rect">
            <a:avLst/>
          </a:prstGeom>
        </p:spPr>
        <p:txBody>
          <a:bodyPr wrap="square" lIns="0" tIns="0" rIns="0" bIns="0" rtlCol="0" anchor="t">
            <a:spAutoFit/>
          </a:bodyPr>
          <a:lstStyle/>
          <a:p>
            <a:pPr algn="just">
              <a:lnSpc>
                <a:spcPts val="3623"/>
              </a:lnSpc>
            </a:pPr>
            <a:r>
              <a:rPr lang="en-US" sz="2787" b="1" spc="-27" dirty="0">
                <a:solidFill>
                  <a:srgbClr val="2D007E"/>
                </a:solidFill>
                <a:latin typeface="Bricolage Grotesque Bold"/>
                <a:ea typeface="Bricolage Grotesque Bold"/>
                <a:cs typeface="Bricolage Grotesque Bold"/>
                <a:sym typeface="Bricolage Grotesque Bold"/>
              </a:rPr>
              <a:t>&lt;username&gt;_feedback.txt</a:t>
            </a:r>
          </a:p>
          <a:p>
            <a:pPr algn="just">
              <a:lnSpc>
                <a:spcPts val="3623"/>
              </a:lnSpc>
            </a:pPr>
            <a:endParaRPr lang="en-US" sz="2787" b="1" spc="-27" dirty="0">
              <a:solidFill>
                <a:srgbClr val="2D007E"/>
              </a:solidFill>
              <a:latin typeface="Bricolage Grotesque Bold"/>
              <a:ea typeface="Bricolage Grotesque Bold"/>
              <a:cs typeface="Bricolage Grotesque Bold"/>
              <a:sym typeface="Bricolage Grotesque Bold"/>
            </a:endParaRPr>
          </a:p>
        </p:txBody>
      </p:sp>
      <p:sp>
        <p:nvSpPr>
          <p:cNvPr id="34" name="TextBox 34"/>
          <p:cNvSpPr txBox="1"/>
          <p:nvPr/>
        </p:nvSpPr>
        <p:spPr>
          <a:xfrm>
            <a:off x="13395288" y="4391332"/>
            <a:ext cx="2225712" cy="459897"/>
          </a:xfrm>
          <a:prstGeom prst="rect">
            <a:avLst/>
          </a:prstGeom>
        </p:spPr>
        <p:txBody>
          <a:bodyPr wrap="square" lIns="0" tIns="0" rIns="0" bIns="0" rtlCol="0" anchor="t">
            <a:spAutoFit/>
          </a:bodyPr>
          <a:lstStyle/>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for feedback</a:t>
            </a:r>
          </a:p>
        </p:txBody>
      </p:sp>
      <p:grpSp>
        <p:nvGrpSpPr>
          <p:cNvPr id="35" name="Group 35"/>
          <p:cNvGrpSpPr/>
          <p:nvPr/>
        </p:nvGrpSpPr>
        <p:grpSpPr>
          <a:xfrm>
            <a:off x="0" y="8213431"/>
            <a:ext cx="18288000" cy="4426680"/>
            <a:chOff x="0" y="0"/>
            <a:chExt cx="4816593" cy="1165875"/>
          </a:xfrm>
        </p:grpSpPr>
        <p:sp>
          <p:nvSpPr>
            <p:cNvPr id="36" name="Freeform 36"/>
            <p:cNvSpPr/>
            <p:nvPr/>
          </p:nvSpPr>
          <p:spPr>
            <a:xfrm>
              <a:off x="0" y="0"/>
              <a:ext cx="4816592" cy="1165874"/>
            </a:xfrm>
            <a:custGeom>
              <a:avLst/>
              <a:gdLst/>
              <a:ahLst/>
              <a:cxnLst/>
              <a:rect l="l" t="t" r="r" b="b"/>
              <a:pathLst>
                <a:path w="4816592" h="1165874">
                  <a:moveTo>
                    <a:pt x="0" y="0"/>
                  </a:moveTo>
                  <a:lnTo>
                    <a:pt x="4816592" y="0"/>
                  </a:lnTo>
                  <a:lnTo>
                    <a:pt x="4816592" y="1165874"/>
                  </a:lnTo>
                  <a:lnTo>
                    <a:pt x="0" y="1165874"/>
                  </a:lnTo>
                  <a:close/>
                </a:path>
              </a:pathLst>
            </a:custGeom>
            <a:solidFill>
              <a:srgbClr val="384688"/>
            </a:solidFill>
          </p:spPr>
          <p:txBody>
            <a:bodyPr/>
            <a:lstStyle/>
            <a:p>
              <a:endParaRPr lang="en-US"/>
            </a:p>
          </p:txBody>
        </p:sp>
        <p:sp>
          <p:nvSpPr>
            <p:cNvPr id="37" name="TextBox 37"/>
            <p:cNvSpPr txBox="1"/>
            <p:nvPr/>
          </p:nvSpPr>
          <p:spPr>
            <a:xfrm>
              <a:off x="0" y="-38100"/>
              <a:ext cx="4816593" cy="1203975"/>
            </a:xfrm>
            <a:prstGeom prst="rect">
              <a:avLst/>
            </a:prstGeom>
          </p:spPr>
          <p:txBody>
            <a:bodyPr lIns="50800" tIns="50800" rIns="50800" bIns="50800" rtlCol="0" anchor="ctr"/>
            <a:lstStyle/>
            <a:p>
              <a:pPr algn="ctr">
                <a:lnSpc>
                  <a:spcPts val="2659"/>
                </a:lnSpc>
              </a:pPr>
              <a:endParaRPr/>
            </a:p>
          </p:txBody>
        </p:sp>
      </p:grpSp>
      <p:sp>
        <p:nvSpPr>
          <p:cNvPr id="38" name="TextBox 38"/>
          <p:cNvSpPr txBox="1"/>
          <p:nvPr/>
        </p:nvSpPr>
        <p:spPr>
          <a:xfrm>
            <a:off x="2768218" y="9359341"/>
            <a:ext cx="13655740" cy="459897"/>
          </a:xfrm>
          <a:prstGeom prst="rect">
            <a:avLst/>
          </a:prstGeom>
        </p:spPr>
        <p:txBody>
          <a:bodyPr wrap="square" lIns="0" tIns="0" rIns="0" bIns="0" rtlCol="0" anchor="t">
            <a:spAutoFit/>
          </a:bodyPr>
          <a:lstStyle/>
          <a:p>
            <a:pPr marL="0" lvl="0" indent="0" algn="just">
              <a:lnSpc>
                <a:spcPts val="3623"/>
              </a:lnSpc>
              <a:spcBef>
                <a:spcPct val="0"/>
              </a:spcBef>
            </a:pPr>
            <a:r>
              <a:rPr lang="en-US" sz="2787" b="1" spc="-27" dirty="0">
                <a:solidFill>
                  <a:srgbClr val="B4DAD5"/>
                </a:solidFill>
                <a:latin typeface="Bricolage Grotesque Bold"/>
                <a:ea typeface="Bricolage Grotesque Bold"/>
                <a:cs typeface="Bricolage Grotesque Bold"/>
                <a:sym typeface="Bricolage Grotesque Bold"/>
              </a:rPr>
              <a:t>type</a:t>
            </a:r>
            <a:r>
              <a:rPr lang="en-US" sz="2787" b="1" u="none" strike="noStrike" spc="-27" dirty="0">
                <a:solidFill>
                  <a:srgbClr val="FFFFFF"/>
                </a:solidFill>
                <a:latin typeface="Bricolage Grotesque Bold"/>
                <a:ea typeface="Bricolage Grotesque Bold"/>
                <a:cs typeface="Bricolage Grotesque Bold"/>
                <a:sym typeface="Bricolage Grotesque Bold"/>
              </a:rPr>
              <a:t>|</a:t>
            </a:r>
            <a:r>
              <a:rPr lang="en-US" sz="2787" b="1" u="none" strike="noStrike" spc="-27" dirty="0">
                <a:solidFill>
                  <a:srgbClr val="B4DAD5"/>
                </a:solidFill>
                <a:latin typeface="Bricolage Grotesque Bold"/>
                <a:ea typeface="Bricolage Grotesque Bold"/>
                <a:cs typeface="Bricolage Grotesque Bold"/>
                <a:sym typeface="Bricolage Grotesque Bold"/>
              </a:rPr>
              <a:t>creator</a:t>
            </a:r>
            <a:r>
              <a:rPr lang="en-US" sz="2787" b="1" u="none" strike="noStrike" spc="-27" dirty="0">
                <a:solidFill>
                  <a:srgbClr val="FFFFFF"/>
                </a:solidFill>
                <a:latin typeface="Bricolage Grotesque Bold"/>
                <a:ea typeface="Bricolage Grotesque Bold"/>
                <a:cs typeface="Bricolage Grotesque Bold"/>
                <a:sym typeface="Bricolage Grotesque Bold"/>
              </a:rPr>
              <a:t>|</a:t>
            </a:r>
            <a:r>
              <a:rPr lang="en-US" sz="2787" b="1" u="none" strike="noStrike" spc="-27" dirty="0">
                <a:solidFill>
                  <a:srgbClr val="B4DAD5"/>
                </a:solidFill>
                <a:latin typeface="Bricolage Grotesque Bold"/>
                <a:ea typeface="Bricolage Grotesque Bold"/>
                <a:cs typeface="Bricolage Grotesque Bold"/>
                <a:sym typeface="Bricolage Grotesque Bold"/>
              </a:rPr>
              <a:t>name</a:t>
            </a:r>
            <a:r>
              <a:rPr lang="en-US" sz="2787" b="1" u="none" strike="noStrike" spc="-27" dirty="0">
                <a:solidFill>
                  <a:srgbClr val="FFFFFF"/>
                </a:solidFill>
                <a:latin typeface="Bricolage Grotesque Bold"/>
                <a:ea typeface="Bricolage Grotesque Bold"/>
                <a:cs typeface="Bricolage Grotesque Bold"/>
                <a:sym typeface="Bricolage Grotesque Bold"/>
              </a:rPr>
              <a:t>|</a:t>
            </a:r>
            <a:r>
              <a:rPr lang="en-US" sz="2787" b="1" u="none" strike="noStrike" spc="-27" dirty="0">
                <a:solidFill>
                  <a:srgbClr val="B4DAD5"/>
                </a:solidFill>
                <a:latin typeface="Bricolage Grotesque Bold"/>
                <a:ea typeface="Bricolage Grotesque Bold"/>
                <a:cs typeface="Bricolage Grotesque Bold"/>
                <a:sym typeface="Bricolage Grotesque Bold"/>
              </a:rPr>
              <a:t>description</a:t>
            </a:r>
            <a:r>
              <a:rPr lang="en-US" sz="2787" b="1" u="none" strike="noStrike" spc="-27" dirty="0">
                <a:solidFill>
                  <a:srgbClr val="FFFFFF"/>
                </a:solidFill>
                <a:latin typeface="Bricolage Grotesque Bold"/>
                <a:ea typeface="Bricolage Grotesque Bold"/>
                <a:cs typeface="Bricolage Grotesque Bold"/>
                <a:sym typeface="Bricolage Grotesque Bold"/>
              </a:rPr>
              <a:t>|</a:t>
            </a:r>
            <a:r>
              <a:rPr lang="en-US" sz="2787" b="1" u="none" strike="noStrike" spc="-27" dirty="0">
                <a:solidFill>
                  <a:srgbClr val="B4DAD5"/>
                </a:solidFill>
                <a:latin typeface="Bricolage Grotesque Bold"/>
                <a:ea typeface="Bricolage Grotesque Bold"/>
                <a:cs typeface="Bricolage Grotesque Bold"/>
                <a:sym typeface="Bricolage Grotesque Bold"/>
              </a:rPr>
              <a:t>date</a:t>
            </a:r>
            <a:r>
              <a:rPr lang="en-US" sz="2787" b="1" u="none" strike="noStrike" spc="-27" dirty="0">
                <a:solidFill>
                  <a:srgbClr val="FFFFFF"/>
                </a:solidFill>
                <a:latin typeface="Bricolage Grotesque Bold"/>
                <a:ea typeface="Bricolage Grotesque Bold"/>
                <a:cs typeface="Bricolage Grotesque Bold"/>
                <a:sym typeface="Bricolage Grotesque Bold"/>
              </a:rPr>
              <a:t>|</a:t>
            </a:r>
            <a:r>
              <a:rPr lang="en-US" sz="2787" b="1" u="none" strike="noStrike" spc="-27" dirty="0">
                <a:solidFill>
                  <a:srgbClr val="B4DAD5"/>
                </a:solidFill>
                <a:latin typeface="Bricolage Grotesque Bold"/>
                <a:ea typeface="Bricolage Grotesque Bold"/>
                <a:cs typeface="Bricolage Grotesque Bold"/>
                <a:sym typeface="Bricolage Grotesque Bold"/>
              </a:rPr>
              <a:t>time</a:t>
            </a:r>
            <a:r>
              <a:rPr lang="en-US" sz="2787" b="1" u="none" strike="noStrike" spc="-27" dirty="0">
                <a:solidFill>
                  <a:srgbClr val="FFFFFF"/>
                </a:solidFill>
                <a:latin typeface="Bricolage Grotesque Bold"/>
                <a:ea typeface="Bricolage Grotesque Bold"/>
                <a:cs typeface="Bricolage Grotesque Bold"/>
                <a:sym typeface="Bricolage Grotesque Bold"/>
              </a:rPr>
              <a:t>|</a:t>
            </a:r>
            <a:r>
              <a:rPr lang="en-US" sz="2787" b="1" u="none" strike="noStrike" spc="-27" dirty="0">
                <a:solidFill>
                  <a:srgbClr val="B4DAD5"/>
                </a:solidFill>
                <a:latin typeface="Bricolage Grotesque Bold"/>
                <a:ea typeface="Bricolage Grotesque Bold"/>
                <a:cs typeface="Bricolage Grotesque Bold"/>
                <a:sym typeface="Bricolage Grotesque Bold"/>
              </a:rPr>
              <a:t>platform</a:t>
            </a:r>
            <a:r>
              <a:rPr lang="en-US" sz="2787" b="1" u="none" strike="noStrike" spc="-27" dirty="0">
                <a:solidFill>
                  <a:srgbClr val="FFFFFF"/>
                </a:solidFill>
                <a:latin typeface="Bricolage Grotesque Bold"/>
                <a:ea typeface="Bricolage Grotesque Bold"/>
                <a:cs typeface="Bricolage Grotesque Bold"/>
                <a:sym typeface="Bricolage Grotesque Bold"/>
              </a:rPr>
              <a:t>|</a:t>
            </a:r>
            <a:r>
              <a:rPr lang="en-US" sz="2787" b="1" u="none" strike="noStrike" spc="-27" dirty="0">
                <a:solidFill>
                  <a:srgbClr val="B4DAD5"/>
                </a:solidFill>
                <a:latin typeface="Bricolage Grotesque Bold"/>
                <a:ea typeface="Bricolage Grotesque Bold"/>
                <a:cs typeface="Bricolage Grotesque Bold"/>
                <a:sym typeface="Bricolage Grotesque Bold"/>
              </a:rPr>
              <a:t>capacity</a:t>
            </a:r>
            <a:r>
              <a:rPr lang="en-US" sz="2787" b="1" u="none" strike="noStrike" spc="-27" dirty="0">
                <a:solidFill>
                  <a:srgbClr val="FFFFFF"/>
                </a:solidFill>
                <a:latin typeface="Bricolage Grotesque Bold"/>
                <a:ea typeface="Bricolage Grotesque Bold"/>
                <a:cs typeface="Bricolage Grotesque Bold"/>
                <a:sym typeface="Bricolage Grotesque Bold"/>
              </a:rPr>
              <a:t>|</a:t>
            </a:r>
            <a:r>
              <a:rPr lang="en-US" sz="2787" b="1" u="none" strike="noStrike" spc="-27" dirty="0">
                <a:solidFill>
                  <a:srgbClr val="B4DAD5"/>
                </a:solidFill>
                <a:latin typeface="Bricolage Grotesque Bold"/>
                <a:ea typeface="Bricolage Grotesque Bold"/>
                <a:cs typeface="Bricolage Grotesque Bold"/>
                <a:sym typeface="Bricolage Grotesque Bold"/>
              </a:rPr>
              <a:t>duration</a:t>
            </a:r>
            <a:r>
              <a:rPr lang="en-US" sz="2787" b="1" u="none" strike="noStrike" spc="-27" dirty="0">
                <a:solidFill>
                  <a:srgbClr val="FFFFFF"/>
                </a:solidFill>
                <a:latin typeface="Bricolage Grotesque Bold"/>
                <a:ea typeface="Bricolage Grotesque Bold"/>
                <a:cs typeface="Bricolage Grotesque Bold"/>
                <a:sym typeface="Bricolage Grotesque Bold"/>
              </a:rPr>
              <a:t>|</a:t>
            </a:r>
            <a:r>
              <a:rPr lang="en-US" sz="2787" b="1" u="none" strike="noStrike" spc="-27" dirty="0">
                <a:solidFill>
                  <a:srgbClr val="B4DAD5"/>
                </a:solidFill>
                <a:latin typeface="Bricolage Grotesque Bold"/>
                <a:ea typeface="Bricolage Grotesque Bold"/>
                <a:cs typeface="Bricolage Grotesque Bold"/>
                <a:sym typeface="Bricolage Grotesque Bold"/>
              </a:rPr>
              <a:t>registrars+</a:t>
            </a:r>
          </a:p>
        </p:txBody>
      </p:sp>
      <p:sp>
        <p:nvSpPr>
          <p:cNvPr id="39" name="TextBox 39"/>
          <p:cNvSpPr txBox="1"/>
          <p:nvPr/>
        </p:nvSpPr>
        <p:spPr>
          <a:xfrm>
            <a:off x="6791928" y="8513676"/>
            <a:ext cx="5628671" cy="459897"/>
          </a:xfrm>
          <a:prstGeom prst="rect">
            <a:avLst/>
          </a:prstGeom>
        </p:spPr>
        <p:txBody>
          <a:bodyPr wrap="square" lIns="0" tIns="0" rIns="0" bIns="0" rtlCol="0" anchor="t">
            <a:spAutoFit/>
          </a:bodyPr>
          <a:lstStyle/>
          <a:p>
            <a:pPr marL="0" lvl="0" indent="0" algn="just">
              <a:lnSpc>
                <a:spcPts val="3623"/>
              </a:lnSpc>
              <a:spcBef>
                <a:spcPct val="0"/>
              </a:spcBef>
            </a:pPr>
            <a:r>
              <a:rPr lang="en-US" sz="2787" b="1" spc="-27" dirty="0">
                <a:solidFill>
                  <a:srgbClr val="B4DAD5"/>
                </a:solidFill>
                <a:latin typeface="Bricolage Grotesque Bold"/>
                <a:ea typeface="Bricolage Grotesque Bold"/>
                <a:cs typeface="Bricolage Grotesque Bold"/>
                <a:sym typeface="Bricolage Grotesque Bold"/>
              </a:rPr>
              <a:t>name password email affiliation</a:t>
            </a:r>
          </a:p>
        </p:txBody>
      </p:sp>
      <p:sp>
        <p:nvSpPr>
          <p:cNvPr id="40" name="Freeform 40"/>
          <p:cNvSpPr/>
          <p:nvPr/>
        </p:nvSpPr>
        <p:spPr>
          <a:xfrm>
            <a:off x="6108136" y="8489656"/>
            <a:ext cx="546788" cy="505096"/>
          </a:xfrm>
          <a:custGeom>
            <a:avLst/>
            <a:gdLst/>
            <a:ahLst/>
            <a:cxnLst/>
            <a:rect l="l" t="t" r="r" b="b"/>
            <a:pathLst>
              <a:path w="546788" h="505096">
                <a:moveTo>
                  <a:pt x="0" y="0"/>
                </a:moveTo>
                <a:lnTo>
                  <a:pt x="546788" y="0"/>
                </a:lnTo>
                <a:lnTo>
                  <a:pt x="546788" y="505096"/>
                </a:lnTo>
                <a:lnTo>
                  <a:pt x="0" y="50509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41" name="Freeform 41"/>
          <p:cNvSpPr/>
          <p:nvPr/>
        </p:nvSpPr>
        <p:spPr>
          <a:xfrm>
            <a:off x="2091556" y="9356702"/>
            <a:ext cx="546788" cy="505096"/>
          </a:xfrm>
          <a:custGeom>
            <a:avLst/>
            <a:gdLst/>
            <a:ahLst/>
            <a:cxnLst/>
            <a:rect l="l" t="t" r="r" b="b"/>
            <a:pathLst>
              <a:path w="546788" h="505096">
                <a:moveTo>
                  <a:pt x="0" y="0"/>
                </a:moveTo>
                <a:lnTo>
                  <a:pt x="546788" y="0"/>
                </a:lnTo>
                <a:lnTo>
                  <a:pt x="546788" y="505095"/>
                </a:lnTo>
                <a:lnTo>
                  <a:pt x="0" y="50509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533" b="-6533"/>
            </a:stretch>
          </a:blipFill>
        </p:spPr>
        <p:txBody>
          <a:bodyPr/>
          <a:lstStyle/>
          <a:p>
            <a:endParaRPr lang="en-US"/>
          </a:p>
        </p:txBody>
      </p:sp>
      <p:grpSp>
        <p:nvGrpSpPr>
          <p:cNvPr id="3" name="Group 3"/>
          <p:cNvGrpSpPr/>
          <p:nvPr/>
        </p:nvGrpSpPr>
        <p:grpSpPr>
          <a:xfrm>
            <a:off x="0" y="0"/>
            <a:ext cx="18288000" cy="4426680"/>
            <a:chOff x="0" y="0"/>
            <a:chExt cx="4816593" cy="1165875"/>
          </a:xfrm>
        </p:grpSpPr>
        <p:sp>
          <p:nvSpPr>
            <p:cNvPr id="4" name="Freeform 4"/>
            <p:cNvSpPr/>
            <p:nvPr/>
          </p:nvSpPr>
          <p:spPr>
            <a:xfrm>
              <a:off x="0" y="0"/>
              <a:ext cx="4816592" cy="1165874"/>
            </a:xfrm>
            <a:custGeom>
              <a:avLst/>
              <a:gdLst/>
              <a:ahLst/>
              <a:cxnLst/>
              <a:rect l="l" t="t" r="r" b="b"/>
              <a:pathLst>
                <a:path w="4816592" h="1165874">
                  <a:moveTo>
                    <a:pt x="0" y="0"/>
                  </a:moveTo>
                  <a:lnTo>
                    <a:pt x="4816592" y="0"/>
                  </a:lnTo>
                  <a:lnTo>
                    <a:pt x="4816592" y="1165874"/>
                  </a:lnTo>
                  <a:lnTo>
                    <a:pt x="0" y="1165874"/>
                  </a:lnTo>
                  <a:close/>
                </a:path>
              </a:pathLst>
            </a:custGeom>
            <a:solidFill>
              <a:srgbClr val="384688"/>
            </a:solidFill>
          </p:spPr>
          <p:txBody>
            <a:bodyPr/>
            <a:lstStyle/>
            <a:p>
              <a:endParaRPr lang="en-US"/>
            </a:p>
          </p:txBody>
        </p:sp>
        <p:sp>
          <p:nvSpPr>
            <p:cNvPr id="5" name="TextBox 5"/>
            <p:cNvSpPr txBox="1"/>
            <p:nvPr/>
          </p:nvSpPr>
          <p:spPr>
            <a:xfrm>
              <a:off x="0" y="-38100"/>
              <a:ext cx="4816593" cy="120397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3704322" y="364141"/>
            <a:ext cx="12145277" cy="3660297"/>
          </a:xfrm>
          <a:prstGeom prst="rect">
            <a:avLst/>
          </a:prstGeom>
        </p:spPr>
        <p:txBody>
          <a:bodyPr wrap="square" lIns="0" tIns="0" rIns="0" bIns="0" rtlCol="0" anchor="t">
            <a:spAutoFit/>
          </a:bodyPr>
          <a:lstStyle/>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 Feedback Start ---</a:t>
            </a:r>
          </a:p>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User: </a:t>
            </a:r>
            <a:r>
              <a:rPr lang="en-US" sz="2787" b="1" u="none" strike="noStrike" spc="-27" dirty="0">
                <a:solidFill>
                  <a:srgbClr val="B4DAD5"/>
                </a:solidFill>
                <a:latin typeface="Bricolage Grotesque Bold"/>
                <a:ea typeface="Bricolage Grotesque Bold"/>
                <a:cs typeface="Bricolage Grotesque Bold"/>
                <a:sym typeface="Bricolage Grotesque Bold"/>
              </a:rPr>
              <a:t>user</a:t>
            </a:r>
          </a:p>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Event: </a:t>
            </a:r>
            <a:r>
              <a:rPr lang="en-US" sz="2787" b="1" u="none" strike="noStrike" spc="-27" dirty="0">
                <a:solidFill>
                  <a:srgbClr val="B4DAD5"/>
                </a:solidFill>
                <a:latin typeface="Bricolage Grotesque Bold"/>
                <a:ea typeface="Bricolage Grotesque Bold"/>
                <a:cs typeface="Bricolage Grotesque Bold"/>
                <a:sym typeface="Bricolage Grotesque Bold"/>
              </a:rPr>
              <a:t>event name</a:t>
            </a:r>
          </a:p>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Type: </a:t>
            </a:r>
            <a:r>
              <a:rPr lang="en-US" sz="2787" b="1" u="none" strike="noStrike" spc="-27" dirty="0">
                <a:solidFill>
                  <a:srgbClr val="B4DAD5"/>
                </a:solidFill>
                <a:latin typeface="Bricolage Grotesque Bold"/>
                <a:ea typeface="Bricolage Grotesque Bold"/>
                <a:cs typeface="Bricolage Grotesque Bold"/>
                <a:sym typeface="Bricolage Grotesque Bold"/>
              </a:rPr>
              <a:t>event type</a:t>
            </a:r>
          </a:p>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Timestamp: </a:t>
            </a:r>
            <a:r>
              <a:rPr lang="en-US" sz="2787" b="1" u="none" strike="noStrike" spc="-27" dirty="0">
                <a:solidFill>
                  <a:srgbClr val="B4DAD5"/>
                </a:solidFill>
                <a:latin typeface="Bricolage Grotesque Bold"/>
                <a:ea typeface="Bricolage Grotesque Bold"/>
                <a:cs typeface="Bricolage Grotesque Bold"/>
                <a:sym typeface="Bricolage Grotesque Bold"/>
              </a:rPr>
              <a:t>date time</a:t>
            </a:r>
          </a:p>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Suggestion: </a:t>
            </a:r>
            <a:r>
              <a:rPr lang="en-US" sz="2787" b="1" u="none" strike="noStrike" spc="-27" dirty="0">
                <a:solidFill>
                  <a:srgbClr val="B4DAD5"/>
                </a:solidFill>
                <a:latin typeface="Bricolage Grotesque Bold"/>
                <a:ea typeface="Bricolage Grotesque Bold"/>
                <a:cs typeface="Bricolage Grotesque Bold"/>
                <a:sym typeface="Bricolage Grotesque Bold"/>
              </a:rPr>
              <a:t>suggestions</a:t>
            </a:r>
          </a:p>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Ratings: Content=</a:t>
            </a:r>
            <a:r>
              <a:rPr lang="en-US" sz="2787" b="1" u="none" strike="noStrike" spc="-27" dirty="0">
                <a:solidFill>
                  <a:srgbClr val="B4DAD5"/>
                </a:solidFill>
                <a:latin typeface="Bricolage Grotesque Bold"/>
                <a:ea typeface="Bricolage Grotesque Bold"/>
                <a:cs typeface="Bricolage Grotesque Bold"/>
                <a:sym typeface="Bricolage Grotesque Bold"/>
              </a:rPr>
              <a:t>num</a:t>
            </a:r>
            <a:r>
              <a:rPr lang="en-US" sz="2787" b="1" u="none" strike="noStrike" spc="-27" dirty="0">
                <a:solidFill>
                  <a:srgbClr val="FFFFFF"/>
                </a:solidFill>
                <a:latin typeface="Bricolage Grotesque Bold"/>
                <a:ea typeface="Bricolage Grotesque Bold"/>
                <a:cs typeface="Bricolage Grotesque Bold"/>
                <a:sym typeface="Bricolage Grotesque Bold"/>
              </a:rPr>
              <a:t>; Delivery=</a:t>
            </a:r>
            <a:r>
              <a:rPr lang="en-US" sz="2787" b="1" u="none" strike="noStrike" spc="-27" dirty="0">
                <a:solidFill>
                  <a:srgbClr val="B4DAD5"/>
                </a:solidFill>
                <a:latin typeface="Bricolage Grotesque Bold"/>
                <a:ea typeface="Bricolage Grotesque Bold"/>
                <a:cs typeface="Bricolage Grotesque Bold"/>
                <a:sym typeface="Bricolage Grotesque Bold"/>
              </a:rPr>
              <a:t>num</a:t>
            </a:r>
            <a:r>
              <a:rPr lang="en-US" sz="2787" b="1" u="none" strike="noStrike" spc="-27" dirty="0">
                <a:solidFill>
                  <a:srgbClr val="FFFFFF"/>
                </a:solidFill>
                <a:latin typeface="Bricolage Grotesque Bold"/>
                <a:ea typeface="Bricolage Grotesque Bold"/>
                <a:cs typeface="Bricolage Grotesque Bold"/>
                <a:sym typeface="Bricolage Grotesque Bold"/>
              </a:rPr>
              <a:t>; Duration=</a:t>
            </a:r>
            <a:r>
              <a:rPr lang="en-US" sz="2787" b="1" u="none" strike="noStrike" spc="-27" dirty="0">
                <a:solidFill>
                  <a:srgbClr val="B4DAD5"/>
                </a:solidFill>
                <a:latin typeface="Bricolage Grotesque Bold"/>
                <a:ea typeface="Bricolage Grotesque Bold"/>
                <a:cs typeface="Bricolage Grotesque Bold"/>
                <a:sym typeface="Bricolage Grotesque Bold"/>
              </a:rPr>
              <a:t>num</a:t>
            </a:r>
            <a:r>
              <a:rPr lang="en-US" sz="2787" b="1" u="none" strike="noStrike" spc="-27" dirty="0">
                <a:solidFill>
                  <a:srgbClr val="FFFFFF"/>
                </a:solidFill>
                <a:latin typeface="Bricolage Grotesque Bold"/>
                <a:ea typeface="Bricolage Grotesque Bold"/>
                <a:cs typeface="Bricolage Grotesque Bold"/>
                <a:sym typeface="Bricolage Grotesque Bold"/>
              </a:rPr>
              <a:t>; Relevance=</a:t>
            </a:r>
            <a:r>
              <a:rPr lang="en-US" sz="2787" b="1" u="none" strike="noStrike" spc="-27" dirty="0">
                <a:solidFill>
                  <a:srgbClr val="B4DAD5"/>
                </a:solidFill>
                <a:latin typeface="Bricolage Grotesque Bold"/>
                <a:ea typeface="Bricolage Grotesque Bold"/>
                <a:cs typeface="Bricolage Grotesque Bold"/>
                <a:sym typeface="Bricolage Grotesque Bold"/>
              </a:rPr>
              <a:t>num</a:t>
            </a:r>
            <a:r>
              <a:rPr lang="en-US" sz="2787" b="1" u="none" strike="noStrike" spc="-27" dirty="0">
                <a:solidFill>
                  <a:srgbClr val="FFFFFF"/>
                </a:solidFill>
                <a:latin typeface="Bricolage Grotesque Bold"/>
                <a:ea typeface="Bricolage Grotesque Bold"/>
                <a:cs typeface="Bricolage Grotesque Bold"/>
                <a:sym typeface="Bricolage Grotesque Bold"/>
              </a:rPr>
              <a:t>;</a:t>
            </a:r>
          </a:p>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 Feedback End ---</a:t>
            </a:r>
          </a:p>
        </p:txBody>
      </p:sp>
      <p:sp>
        <p:nvSpPr>
          <p:cNvPr id="7" name="Freeform 7"/>
          <p:cNvSpPr/>
          <p:nvPr/>
        </p:nvSpPr>
        <p:spPr>
          <a:xfrm>
            <a:off x="2901860" y="402241"/>
            <a:ext cx="546788" cy="505096"/>
          </a:xfrm>
          <a:custGeom>
            <a:avLst/>
            <a:gdLst/>
            <a:ahLst/>
            <a:cxnLst/>
            <a:rect l="l" t="t" r="r" b="b"/>
            <a:pathLst>
              <a:path w="546788" h="505096">
                <a:moveTo>
                  <a:pt x="0" y="0"/>
                </a:moveTo>
                <a:lnTo>
                  <a:pt x="546788" y="0"/>
                </a:lnTo>
                <a:lnTo>
                  <a:pt x="546788" y="505096"/>
                </a:lnTo>
                <a:lnTo>
                  <a:pt x="0" y="5050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8" name="Freeform 8"/>
          <p:cNvSpPr/>
          <p:nvPr/>
        </p:nvSpPr>
        <p:spPr>
          <a:xfrm>
            <a:off x="1301456" y="8268930"/>
            <a:ext cx="7601373" cy="446260"/>
          </a:xfrm>
          <a:custGeom>
            <a:avLst/>
            <a:gdLst/>
            <a:ahLst/>
            <a:cxnLst/>
            <a:rect l="l" t="t" r="r" b="b"/>
            <a:pathLst>
              <a:path w="7601373" h="446260">
                <a:moveTo>
                  <a:pt x="0" y="0"/>
                </a:moveTo>
                <a:lnTo>
                  <a:pt x="7601373" y="0"/>
                </a:lnTo>
                <a:lnTo>
                  <a:pt x="7601373" y="446261"/>
                </a:lnTo>
                <a:lnTo>
                  <a:pt x="0" y="446261"/>
                </a:lnTo>
                <a:lnTo>
                  <a:pt x="0" y="0"/>
                </a:lnTo>
                <a:close/>
              </a:path>
            </a:pathLst>
          </a:custGeom>
          <a:blipFill>
            <a:blip r:embed="rId5"/>
            <a:stretch>
              <a:fillRect l="-16733" t="-12577" b="-14181"/>
            </a:stretch>
          </a:blipFill>
        </p:spPr>
        <p:txBody>
          <a:bodyPr/>
          <a:lstStyle/>
          <a:p>
            <a:endParaRPr lang="en-US"/>
          </a:p>
        </p:txBody>
      </p:sp>
      <p:sp>
        <p:nvSpPr>
          <p:cNvPr id="9" name="Freeform 9"/>
          <p:cNvSpPr/>
          <p:nvPr/>
        </p:nvSpPr>
        <p:spPr>
          <a:xfrm>
            <a:off x="1028700" y="9584039"/>
            <a:ext cx="9138262" cy="582564"/>
          </a:xfrm>
          <a:custGeom>
            <a:avLst/>
            <a:gdLst/>
            <a:ahLst/>
            <a:cxnLst/>
            <a:rect l="l" t="t" r="r" b="b"/>
            <a:pathLst>
              <a:path w="9138262" h="582564">
                <a:moveTo>
                  <a:pt x="0" y="0"/>
                </a:moveTo>
                <a:lnTo>
                  <a:pt x="9138262" y="0"/>
                </a:lnTo>
                <a:lnTo>
                  <a:pt x="9138262" y="582565"/>
                </a:lnTo>
                <a:lnTo>
                  <a:pt x="0" y="582565"/>
                </a:lnTo>
                <a:lnTo>
                  <a:pt x="0" y="0"/>
                </a:lnTo>
                <a:close/>
              </a:path>
            </a:pathLst>
          </a:custGeom>
          <a:blipFill>
            <a:blip r:embed="rId5"/>
            <a:stretch>
              <a:fillRect/>
            </a:stretch>
          </a:blipFill>
        </p:spPr>
        <p:txBody>
          <a:bodyPr/>
          <a:lstStyle/>
          <a:p>
            <a:endParaRPr lang="en-US"/>
          </a:p>
        </p:txBody>
      </p:sp>
      <p:grpSp>
        <p:nvGrpSpPr>
          <p:cNvPr id="10" name="Group 10"/>
          <p:cNvGrpSpPr/>
          <p:nvPr/>
        </p:nvGrpSpPr>
        <p:grpSpPr>
          <a:xfrm>
            <a:off x="306112" y="4891719"/>
            <a:ext cx="10670678" cy="4942424"/>
            <a:chOff x="0" y="0"/>
            <a:chExt cx="3238878" cy="1500177"/>
          </a:xfrm>
        </p:grpSpPr>
        <p:sp>
          <p:nvSpPr>
            <p:cNvPr id="11" name="Freeform 11"/>
            <p:cNvSpPr/>
            <p:nvPr/>
          </p:nvSpPr>
          <p:spPr>
            <a:xfrm>
              <a:off x="3274" y="0"/>
              <a:ext cx="3232331" cy="1500177"/>
            </a:xfrm>
            <a:custGeom>
              <a:avLst/>
              <a:gdLst/>
              <a:ahLst/>
              <a:cxnLst/>
              <a:rect l="l" t="t" r="r" b="b"/>
              <a:pathLst>
                <a:path w="3232331" h="1500177">
                  <a:moveTo>
                    <a:pt x="3226119" y="785103"/>
                  </a:moveTo>
                  <a:lnTo>
                    <a:pt x="3041890" y="1465163"/>
                  </a:lnTo>
                  <a:cubicBezTo>
                    <a:pt x="3036291" y="1485828"/>
                    <a:pt x="3017538" y="1500177"/>
                    <a:pt x="2996128" y="1500177"/>
                  </a:cubicBezTo>
                  <a:lnTo>
                    <a:pt x="236203" y="1500177"/>
                  </a:lnTo>
                  <a:cubicBezTo>
                    <a:pt x="214792" y="1500177"/>
                    <a:pt x="196039" y="1485828"/>
                    <a:pt x="190441" y="1465163"/>
                  </a:cubicBezTo>
                  <a:lnTo>
                    <a:pt x="6211" y="785103"/>
                  </a:lnTo>
                  <a:cubicBezTo>
                    <a:pt x="0" y="762173"/>
                    <a:pt x="0" y="738004"/>
                    <a:pt x="6211" y="715074"/>
                  </a:cubicBezTo>
                  <a:lnTo>
                    <a:pt x="190441" y="35015"/>
                  </a:lnTo>
                  <a:cubicBezTo>
                    <a:pt x="196039" y="14349"/>
                    <a:pt x="214792" y="0"/>
                    <a:pt x="236203" y="0"/>
                  </a:cubicBezTo>
                  <a:lnTo>
                    <a:pt x="2996128" y="0"/>
                  </a:lnTo>
                  <a:cubicBezTo>
                    <a:pt x="3017538" y="0"/>
                    <a:pt x="3036291" y="14349"/>
                    <a:pt x="3041890" y="35015"/>
                  </a:cubicBezTo>
                  <a:lnTo>
                    <a:pt x="3226119" y="715074"/>
                  </a:lnTo>
                  <a:cubicBezTo>
                    <a:pt x="3232330" y="738004"/>
                    <a:pt x="3232330" y="762173"/>
                    <a:pt x="3226119" y="785103"/>
                  </a:cubicBezTo>
                  <a:close/>
                </a:path>
              </a:pathLst>
            </a:custGeom>
            <a:solidFill>
              <a:srgbClr val="6B13F9"/>
            </a:solidFill>
          </p:spPr>
          <p:txBody>
            <a:bodyPr/>
            <a:lstStyle/>
            <a:p>
              <a:endParaRPr lang="en-US"/>
            </a:p>
          </p:txBody>
        </p:sp>
        <p:sp>
          <p:nvSpPr>
            <p:cNvPr id="12" name="TextBox 12"/>
            <p:cNvSpPr txBox="1"/>
            <p:nvPr/>
          </p:nvSpPr>
          <p:spPr>
            <a:xfrm>
              <a:off x="114300" y="-38100"/>
              <a:ext cx="3010278" cy="1538277"/>
            </a:xfrm>
            <a:prstGeom prst="rect">
              <a:avLst/>
            </a:prstGeom>
          </p:spPr>
          <p:txBody>
            <a:bodyPr lIns="50800" tIns="50800" rIns="50800" bIns="50800" rtlCol="0" anchor="ctr"/>
            <a:lstStyle/>
            <a:p>
              <a:pPr algn="ctr">
                <a:lnSpc>
                  <a:spcPts val="2659"/>
                </a:lnSpc>
                <a:spcBef>
                  <a:spcPct val="0"/>
                </a:spcBef>
              </a:pPr>
              <a:endParaRPr/>
            </a:p>
          </p:txBody>
        </p:sp>
      </p:grpSp>
      <p:sp>
        <p:nvSpPr>
          <p:cNvPr id="13" name="Freeform 13"/>
          <p:cNvSpPr/>
          <p:nvPr/>
        </p:nvSpPr>
        <p:spPr>
          <a:xfrm>
            <a:off x="1485193" y="5935618"/>
            <a:ext cx="1932077" cy="207383"/>
          </a:xfrm>
          <a:custGeom>
            <a:avLst/>
            <a:gdLst/>
            <a:ahLst/>
            <a:cxnLst/>
            <a:rect l="l" t="t" r="r" b="b"/>
            <a:pathLst>
              <a:path w="1932077" h="207383">
                <a:moveTo>
                  <a:pt x="0" y="0"/>
                </a:moveTo>
                <a:lnTo>
                  <a:pt x="1932076" y="0"/>
                </a:lnTo>
                <a:lnTo>
                  <a:pt x="1932076" y="207383"/>
                </a:lnTo>
                <a:lnTo>
                  <a:pt x="0" y="207383"/>
                </a:lnTo>
                <a:lnTo>
                  <a:pt x="0" y="0"/>
                </a:lnTo>
                <a:close/>
              </a:path>
            </a:pathLst>
          </a:custGeom>
          <a:blipFill>
            <a:blip r:embed="rId5"/>
            <a:stretch>
              <a:fillRect r="-68371"/>
            </a:stretch>
          </a:blipFill>
        </p:spPr>
        <p:txBody>
          <a:bodyPr/>
          <a:lstStyle/>
          <a:p>
            <a:endParaRPr lang="en-US"/>
          </a:p>
        </p:txBody>
      </p:sp>
      <p:grpSp>
        <p:nvGrpSpPr>
          <p:cNvPr id="14" name="Group 14"/>
          <p:cNvGrpSpPr/>
          <p:nvPr/>
        </p:nvGrpSpPr>
        <p:grpSpPr>
          <a:xfrm>
            <a:off x="1301456" y="5395806"/>
            <a:ext cx="2310904" cy="643504"/>
            <a:chOff x="0" y="0"/>
            <a:chExt cx="2508400" cy="698500"/>
          </a:xfrm>
        </p:grpSpPr>
        <p:sp>
          <p:nvSpPr>
            <p:cNvPr id="15" name="Freeform 15"/>
            <p:cNvSpPr/>
            <p:nvPr/>
          </p:nvSpPr>
          <p:spPr>
            <a:xfrm>
              <a:off x="3860" y="0"/>
              <a:ext cx="2500681" cy="698500"/>
            </a:xfrm>
            <a:custGeom>
              <a:avLst/>
              <a:gdLst/>
              <a:ahLst/>
              <a:cxnLst/>
              <a:rect l="l" t="t" r="r" b="b"/>
              <a:pathLst>
                <a:path w="2500681" h="698500">
                  <a:moveTo>
                    <a:pt x="2494432" y="366624"/>
                  </a:moveTo>
                  <a:lnTo>
                    <a:pt x="2311449" y="681126"/>
                  </a:lnTo>
                  <a:cubicBezTo>
                    <a:pt x="2305191" y="691883"/>
                    <a:pt x="2293684" y="698500"/>
                    <a:pt x="2281239" y="698500"/>
                  </a:cubicBezTo>
                  <a:lnTo>
                    <a:pt x="219441" y="698500"/>
                  </a:lnTo>
                  <a:cubicBezTo>
                    <a:pt x="206996" y="698500"/>
                    <a:pt x="195490" y="691883"/>
                    <a:pt x="189231" y="681126"/>
                  </a:cubicBezTo>
                  <a:lnTo>
                    <a:pt x="6249" y="366624"/>
                  </a:lnTo>
                  <a:cubicBezTo>
                    <a:pt x="0" y="355884"/>
                    <a:pt x="0" y="342616"/>
                    <a:pt x="6249" y="331876"/>
                  </a:cubicBezTo>
                  <a:lnTo>
                    <a:pt x="189231" y="17374"/>
                  </a:lnTo>
                  <a:cubicBezTo>
                    <a:pt x="195490" y="6617"/>
                    <a:pt x="206996" y="0"/>
                    <a:pt x="219441" y="0"/>
                  </a:cubicBezTo>
                  <a:lnTo>
                    <a:pt x="2281239" y="0"/>
                  </a:lnTo>
                  <a:cubicBezTo>
                    <a:pt x="2293684" y="0"/>
                    <a:pt x="2305191" y="6617"/>
                    <a:pt x="2311449" y="17374"/>
                  </a:cubicBezTo>
                  <a:lnTo>
                    <a:pt x="2494432" y="331876"/>
                  </a:lnTo>
                  <a:cubicBezTo>
                    <a:pt x="2500681" y="342616"/>
                    <a:pt x="2500681" y="355884"/>
                    <a:pt x="2494432" y="366624"/>
                  </a:cubicBezTo>
                  <a:close/>
                </a:path>
              </a:pathLst>
            </a:custGeom>
            <a:solidFill>
              <a:srgbClr val="FFFFFF"/>
            </a:solidFill>
            <a:ln cap="sq">
              <a:noFill/>
              <a:prstDash val="solid"/>
              <a:miter/>
            </a:ln>
          </p:spPr>
          <p:txBody>
            <a:bodyPr/>
            <a:lstStyle/>
            <a:p>
              <a:endParaRPr lang="en-US"/>
            </a:p>
          </p:txBody>
        </p:sp>
        <p:sp>
          <p:nvSpPr>
            <p:cNvPr id="16" name="TextBox 16"/>
            <p:cNvSpPr txBox="1"/>
            <p:nvPr/>
          </p:nvSpPr>
          <p:spPr>
            <a:xfrm>
              <a:off x="114300" y="-38100"/>
              <a:ext cx="2279800" cy="736600"/>
            </a:xfrm>
            <a:prstGeom prst="rect">
              <a:avLst/>
            </a:prstGeom>
          </p:spPr>
          <p:txBody>
            <a:bodyPr lIns="50800" tIns="50800" rIns="50800" bIns="50800" rtlCol="0" anchor="ctr"/>
            <a:lstStyle/>
            <a:p>
              <a:pPr algn="ctr">
                <a:lnSpc>
                  <a:spcPts val="2659"/>
                </a:lnSpc>
                <a:spcBef>
                  <a:spcPct val="0"/>
                </a:spcBef>
              </a:pPr>
              <a:endParaRPr/>
            </a:p>
          </p:txBody>
        </p:sp>
      </p:grpSp>
      <p:sp>
        <p:nvSpPr>
          <p:cNvPr id="17" name="TextBox 17"/>
          <p:cNvSpPr txBox="1"/>
          <p:nvPr/>
        </p:nvSpPr>
        <p:spPr>
          <a:xfrm>
            <a:off x="1534756" y="5468547"/>
            <a:ext cx="2169565" cy="459921"/>
          </a:xfrm>
          <a:prstGeom prst="rect">
            <a:avLst/>
          </a:prstGeom>
        </p:spPr>
        <p:txBody>
          <a:bodyPr wrap="square" lIns="0" tIns="0" rIns="0" bIns="0" rtlCol="0" anchor="t">
            <a:spAutoFit/>
          </a:bodyPr>
          <a:lstStyle/>
          <a:p>
            <a:pPr algn="just">
              <a:lnSpc>
                <a:spcPts val="3623"/>
              </a:lnSpc>
            </a:pPr>
            <a:r>
              <a:rPr lang="en-US" sz="2787" b="1" spc="-27" dirty="0">
                <a:solidFill>
                  <a:srgbClr val="2D007E"/>
                </a:solidFill>
                <a:latin typeface="Bricolage Grotesque Bold"/>
                <a:ea typeface="Bricolage Grotesque Bold"/>
                <a:cs typeface="Bricolage Grotesque Bold"/>
                <a:sym typeface="Bricolage Grotesque Bold"/>
              </a:rPr>
              <a:t>set&lt;Users&gt;</a:t>
            </a:r>
          </a:p>
        </p:txBody>
      </p:sp>
      <p:sp>
        <p:nvSpPr>
          <p:cNvPr id="18" name="TextBox 18"/>
          <p:cNvSpPr txBox="1"/>
          <p:nvPr/>
        </p:nvSpPr>
        <p:spPr>
          <a:xfrm>
            <a:off x="3824448" y="5444327"/>
            <a:ext cx="6538752" cy="459897"/>
          </a:xfrm>
          <a:prstGeom prst="rect">
            <a:avLst/>
          </a:prstGeom>
        </p:spPr>
        <p:txBody>
          <a:bodyPr wrap="square" lIns="0" tIns="0" rIns="0" bIns="0" rtlCol="0" anchor="t">
            <a:spAutoFit/>
          </a:bodyPr>
          <a:lstStyle/>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for storing users (alphabetical order)</a:t>
            </a:r>
          </a:p>
        </p:txBody>
      </p:sp>
      <p:sp>
        <p:nvSpPr>
          <p:cNvPr id="19" name="Freeform 19"/>
          <p:cNvSpPr/>
          <p:nvPr/>
        </p:nvSpPr>
        <p:spPr>
          <a:xfrm>
            <a:off x="1485193" y="6818772"/>
            <a:ext cx="2127167" cy="185072"/>
          </a:xfrm>
          <a:custGeom>
            <a:avLst/>
            <a:gdLst/>
            <a:ahLst/>
            <a:cxnLst/>
            <a:rect l="l" t="t" r="r" b="b"/>
            <a:pathLst>
              <a:path w="2127167" h="185072">
                <a:moveTo>
                  <a:pt x="0" y="0"/>
                </a:moveTo>
                <a:lnTo>
                  <a:pt x="2127167" y="0"/>
                </a:lnTo>
                <a:lnTo>
                  <a:pt x="2127167" y="185073"/>
                </a:lnTo>
                <a:lnTo>
                  <a:pt x="0" y="185073"/>
                </a:lnTo>
                <a:lnTo>
                  <a:pt x="0" y="0"/>
                </a:lnTo>
                <a:close/>
              </a:path>
            </a:pathLst>
          </a:custGeom>
          <a:blipFill>
            <a:blip r:embed="rId5"/>
            <a:stretch>
              <a:fillRect r="-36477"/>
            </a:stretch>
          </a:blipFill>
        </p:spPr>
        <p:txBody>
          <a:bodyPr/>
          <a:lstStyle/>
          <a:p>
            <a:endParaRPr lang="en-US"/>
          </a:p>
        </p:txBody>
      </p:sp>
      <p:grpSp>
        <p:nvGrpSpPr>
          <p:cNvPr id="20" name="Group 20"/>
          <p:cNvGrpSpPr/>
          <p:nvPr/>
        </p:nvGrpSpPr>
        <p:grpSpPr>
          <a:xfrm>
            <a:off x="1301456" y="6256649"/>
            <a:ext cx="4412583" cy="643504"/>
            <a:chOff x="0" y="0"/>
            <a:chExt cx="4789696" cy="698500"/>
          </a:xfrm>
        </p:grpSpPr>
        <p:sp>
          <p:nvSpPr>
            <p:cNvPr id="21" name="Freeform 21"/>
            <p:cNvSpPr/>
            <p:nvPr/>
          </p:nvSpPr>
          <p:spPr>
            <a:xfrm>
              <a:off x="2021" y="0"/>
              <a:ext cx="4785653" cy="698500"/>
            </a:xfrm>
            <a:custGeom>
              <a:avLst/>
              <a:gdLst/>
              <a:ahLst/>
              <a:cxnLst/>
              <a:rect l="l" t="t" r="r" b="b"/>
              <a:pathLst>
                <a:path w="4785653" h="698500">
                  <a:moveTo>
                    <a:pt x="4782381" y="358349"/>
                  </a:moveTo>
                  <a:lnTo>
                    <a:pt x="4589768" y="689401"/>
                  </a:lnTo>
                  <a:cubicBezTo>
                    <a:pt x="4586491" y="695034"/>
                    <a:pt x="4580465" y="698500"/>
                    <a:pt x="4573948" y="698500"/>
                  </a:cubicBezTo>
                  <a:lnTo>
                    <a:pt x="211706" y="698500"/>
                  </a:lnTo>
                  <a:cubicBezTo>
                    <a:pt x="205189" y="698500"/>
                    <a:pt x="199163" y="695034"/>
                    <a:pt x="195885" y="689401"/>
                  </a:cubicBezTo>
                  <a:lnTo>
                    <a:pt x="3273" y="358349"/>
                  </a:lnTo>
                  <a:cubicBezTo>
                    <a:pt x="0" y="352724"/>
                    <a:pt x="0" y="345776"/>
                    <a:pt x="3273" y="340151"/>
                  </a:cubicBezTo>
                  <a:lnTo>
                    <a:pt x="195885" y="9099"/>
                  </a:lnTo>
                  <a:cubicBezTo>
                    <a:pt x="199163" y="3466"/>
                    <a:pt x="205189" y="0"/>
                    <a:pt x="211706" y="0"/>
                  </a:cubicBezTo>
                  <a:lnTo>
                    <a:pt x="4573948" y="0"/>
                  </a:lnTo>
                  <a:cubicBezTo>
                    <a:pt x="4580465" y="0"/>
                    <a:pt x="4586491" y="3466"/>
                    <a:pt x="4589768" y="9099"/>
                  </a:cubicBezTo>
                  <a:lnTo>
                    <a:pt x="4782381" y="340151"/>
                  </a:lnTo>
                  <a:cubicBezTo>
                    <a:pt x="4785653" y="345776"/>
                    <a:pt x="4785653" y="352724"/>
                    <a:pt x="4782381" y="358349"/>
                  </a:cubicBezTo>
                  <a:close/>
                </a:path>
              </a:pathLst>
            </a:custGeom>
            <a:solidFill>
              <a:srgbClr val="FFFFFF"/>
            </a:solidFill>
            <a:ln cap="sq">
              <a:noFill/>
              <a:prstDash val="solid"/>
              <a:miter/>
            </a:ln>
          </p:spPr>
          <p:txBody>
            <a:bodyPr/>
            <a:lstStyle/>
            <a:p>
              <a:endParaRPr lang="en-US"/>
            </a:p>
          </p:txBody>
        </p:sp>
        <p:sp>
          <p:nvSpPr>
            <p:cNvPr id="22" name="TextBox 22"/>
            <p:cNvSpPr txBox="1"/>
            <p:nvPr/>
          </p:nvSpPr>
          <p:spPr>
            <a:xfrm>
              <a:off x="114300" y="-38100"/>
              <a:ext cx="4561096" cy="736600"/>
            </a:xfrm>
            <a:prstGeom prst="rect">
              <a:avLst/>
            </a:prstGeom>
          </p:spPr>
          <p:txBody>
            <a:bodyPr lIns="50800" tIns="50800" rIns="50800" bIns="50800" rtlCol="0" anchor="ctr"/>
            <a:lstStyle/>
            <a:p>
              <a:pPr algn="ctr">
                <a:lnSpc>
                  <a:spcPts val="2659"/>
                </a:lnSpc>
                <a:spcBef>
                  <a:spcPct val="0"/>
                </a:spcBef>
              </a:pPr>
              <a:endParaRPr/>
            </a:p>
          </p:txBody>
        </p:sp>
      </p:grpSp>
      <p:sp>
        <p:nvSpPr>
          <p:cNvPr id="23" name="TextBox 23"/>
          <p:cNvSpPr txBox="1"/>
          <p:nvPr/>
        </p:nvSpPr>
        <p:spPr>
          <a:xfrm>
            <a:off x="1534757" y="6329391"/>
            <a:ext cx="4201982" cy="459921"/>
          </a:xfrm>
          <a:prstGeom prst="rect">
            <a:avLst/>
          </a:prstGeom>
        </p:spPr>
        <p:txBody>
          <a:bodyPr wrap="square" lIns="0" tIns="0" rIns="0" bIns="0" rtlCol="0" anchor="t">
            <a:spAutoFit/>
          </a:bodyPr>
          <a:lstStyle/>
          <a:p>
            <a:pPr algn="just">
              <a:lnSpc>
                <a:spcPts val="3623"/>
              </a:lnSpc>
            </a:pPr>
            <a:r>
              <a:rPr lang="en-US" sz="2787" b="1" spc="-27" dirty="0" err="1">
                <a:solidFill>
                  <a:srgbClr val="2D007E"/>
                </a:solidFill>
                <a:latin typeface="Bricolage Grotesque Bold"/>
                <a:ea typeface="Bricolage Grotesque Bold"/>
                <a:cs typeface="Bricolage Grotesque Bold"/>
                <a:sym typeface="Bricolage Grotesque Bold"/>
              </a:rPr>
              <a:t>unordered_set</a:t>
            </a:r>
            <a:r>
              <a:rPr lang="en-US" sz="2787" b="1" spc="-27" dirty="0">
                <a:solidFill>
                  <a:srgbClr val="2D007E"/>
                </a:solidFill>
                <a:latin typeface="Bricolage Grotesque Bold"/>
                <a:ea typeface="Bricolage Grotesque Bold"/>
                <a:cs typeface="Bricolage Grotesque Bold"/>
                <a:sym typeface="Bricolage Grotesque Bold"/>
              </a:rPr>
              <a:t>&lt;string&gt;</a:t>
            </a:r>
          </a:p>
        </p:txBody>
      </p:sp>
      <p:sp>
        <p:nvSpPr>
          <p:cNvPr id="24" name="TextBox 24"/>
          <p:cNvSpPr txBox="1"/>
          <p:nvPr/>
        </p:nvSpPr>
        <p:spPr>
          <a:xfrm>
            <a:off x="5965173" y="6317093"/>
            <a:ext cx="4093227" cy="459897"/>
          </a:xfrm>
          <a:prstGeom prst="rect">
            <a:avLst/>
          </a:prstGeom>
        </p:spPr>
        <p:txBody>
          <a:bodyPr wrap="square" lIns="0" tIns="0" rIns="0" bIns="0" rtlCol="0" anchor="t">
            <a:spAutoFit/>
          </a:bodyPr>
          <a:lstStyle/>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for unique usernames</a:t>
            </a:r>
          </a:p>
        </p:txBody>
      </p:sp>
      <p:sp>
        <p:nvSpPr>
          <p:cNvPr id="25" name="Freeform 25"/>
          <p:cNvSpPr/>
          <p:nvPr/>
        </p:nvSpPr>
        <p:spPr>
          <a:xfrm>
            <a:off x="1485193" y="7657957"/>
            <a:ext cx="2127167" cy="207383"/>
          </a:xfrm>
          <a:custGeom>
            <a:avLst/>
            <a:gdLst/>
            <a:ahLst/>
            <a:cxnLst/>
            <a:rect l="l" t="t" r="r" b="b"/>
            <a:pathLst>
              <a:path w="2127167" h="207383">
                <a:moveTo>
                  <a:pt x="0" y="0"/>
                </a:moveTo>
                <a:lnTo>
                  <a:pt x="2127167" y="0"/>
                </a:lnTo>
                <a:lnTo>
                  <a:pt x="2127167" y="207384"/>
                </a:lnTo>
                <a:lnTo>
                  <a:pt x="0" y="207384"/>
                </a:lnTo>
                <a:lnTo>
                  <a:pt x="0" y="0"/>
                </a:lnTo>
                <a:close/>
              </a:path>
            </a:pathLst>
          </a:custGeom>
          <a:blipFill>
            <a:blip r:embed="rId5"/>
            <a:stretch>
              <a:fillRect t="-22669" r="-122267" b="-22669"/>
            </a:stretch>
          </a:blipFill>
        </p:spPr>
        <p:txBody>
          <a:bodyPr/>
          <a:lstStyle/>
          <a:p>
            <a:endParaRPr lang="en-US"/>
          </a:p>
        </p:txBody>
      </p:sp>
      <p:grpSp>
        <p:nvGrpSpPr>
          <p:cNvPr id="26" name="Group 26"/>
          <p:cNvGrpSpPr/>
          <p:nvPr/>
        </p:nvGrpSpPr>
        <p:grpSpPr>
          <a:xfrm>
            <a:off x="1301456" y="7118145"/>
            <a:ext cx="2547738" cy="643504"/>
            <a:chOff x="0" y="0"/>
            <a:chExt cx="2765475" cy="698500"/>
          </a:xfrm>
        </p:grpSpPr>
        <p:sp>
          <p:nvSpPr>
            <p:cNvPr id="27" name="Freeform 27"/>
            <p:cNvSpPr/>
            <p:nvPr/>
          </p:nvSpPr>
          <p:spPr>
            <a:xfrm>
              <a:off x="3501" y="0"/>
              <a:ext cx="2758473" cy="698500"/>
            </a:xfrm>
            <a:custGeom>
              <a:avLst/>
              <a:gdLst/>
              <a:ahLst/>
              <a:cxnLst/>
              <a:rect l="l" t="t" r="r" b="b"/>
              <a:pathLst>
                <a:path w="2758473" h="698500">
                  <a:moveTo>
                    <a:pt x="2752805" y="365009"/>
                  </a:moveTo>
                  <a:lnTo>
                    <a:pt x="2567943" y="682741"/>
                  </a:lnTo>
                  <a:cubicBezTo>
                    <a:pt x="2562267" y="692498"/>
                    <a:pt x="2551830" y="698500"/>
                    <a:pt x="2540542" y="698500"/>
                  </a:cubicBezTo>
                  <a:lnTo>
                    <a:pt x="217931" y="698500"/>
                  </a:lnTo>
                  <a:cubicBezTo>
                    <a:pt x="206643" y="698500"/>
                    <a:pt x="196207" y="692498"/>
                    <a:pt x="190530" y="682741"/>
                  </a:cubicBezTo>
                  <a:lnTo>
                    <a:pt x="5668" y="365009"/>
                  </a:lnTo>
                  <a:cubicBezTo>
                    <a:pt x="0" y="355268"/>
                    <a:pt x="0" y="343232"/>
                    <a:pt x="5668" y="333491"/>
                  </a:cubicBezTo>
                  <a:lnTo>
                    <a:pt x="190530" y="15759"/>
                  </a:lnTo>
                  <a:cubicBezTo>
                    <a:pt x="196207" y="6002"/>
                    <a:pt x="206643" y="0"/>
                    <a:pt x="217931" y="0"/>
                  </a:cubicBezTo>
                  <a:lnTo>
                    <a:pt x="2540542" y="0"/>
                  </a:lnTo>
                  <a:cubicBezTo>
                    <a:pt x="2551830" y="0"/>
                    <a:pt x="2562267" y="6002"/>
                    <a:pt x="2567943" y="15759"/>
                  </a:cubicBezTo>
                  <a:lnTo>
                    <a:pt x="2752805" y="333491"/>
                  </a:lnTo>
                  <a:cubicBezTo>
                    <a:pt x="2758473" y="343232"/>
                    <a:pt x="2758473" y="355268"/>
                    <a:pt x="2752805" y="365009"/>
                  </a:cubicBezTo>
                  <a:close/>
                </a:path>
              </a:pathLst>
            </a:custGeom>
            <a:solidFill>
              <a:srgbClr val="FFFFFF"/>
            </a:solidFill>
            <a:ln cap="sq">
              <a:noFill/>
              <a:prstDash val="solid"/>
              <a:miter/>
            </a:ln>
          </p:spPr>
          <p:txBody>
            <a:bodyPr/>
            <a:lstStyle/>
            <a:p>
              <a:endParaRPr lang="en-US"/>
            </a:p>
          </p:txBody>
        </p:sp>
        <p:sp>
          <p:nvSpPr>
            <p:cNvPr id="28" name="TextBox 28"/>
            <p:cNvSpPr txBox="1"/>
            <p:nvPr/>
          </p:nvSpPr>
          <p:spPr>
            <a:xfrm>
              <a:off x="114300" y="-38100"/>
              <a:ext cx="2536875" cy="736600"/>
            </a:xfrm>
            <a:prstGeom prst="rect">
              <a:avLst/>
            </a:prstGeom>
          </p:spPr>
          <p:txBody>
            <a:bodyPr lIns="50800" tIns="50800" rIns="50800" bIns="50800" rtlCol="0" anchor="ctr"/>
            <a:lstStyle/>
            <a:p>
              <a:pPr algn="ctr">
                <a:lnSpc>
                  <a:spcPts val="2659"/>
                </a:lnSpc>
                <a:spcBef>
                  <a:spcPct val="0"/>
                </a:spcBef>
              </a:pPr>
              <a:endParaRPr/>
            </a:p>
          </p:txBody>
        </p:sp>
      </p:grpSp>
      <p:sp>
        <p:nvSpPr>
          <p:cNvPr id="29" name="TextBox 29"/>
          <p:cNvSpPr txBox="1"/>
          <p:nvPr/>
        </p:nvSpPr>
        <p:spPr>
          <a:xfrm>
            <a:off x="1534757" y="7180335"/>
            <a:ext cx="2209137" cy="459921"/>
          </a:xfrm>
          <a:prstGeom prst="rect">
            <a:avLst/>
          </a:prstGeom>
        </p:spPr>
        <p:txBody>
          <a:bodyPr wrap="square" lIns="0" tIns="0" rIns="0" bIns="0" rtlCol="0" anchor="t">
            <a:spAutoFit/>
          </a:bodyPr>
          <a:lstStyle/>
          <a:p>
            <a:pPr algn="just">
              <a:lnSpc>
                <a:spcPts val="3623"/>
              </a:lnSpc>
            </a:pPr>
            <a:r>
              <a:rPr lang="en-US" sz="2787" b="1" spc="-27" dirty="0">
                <a:solidFill>
                  <a:srgbClr val="2D007E"/>
                </a:solidFill>
                <a:latin typeface="Bricolage Grotesque Bold"/>
                <a:ea typeface="Bricolage Grotesque Bold"/>
                <a:cs typeface="Bricolage Grotesque Bold"/>
                <a:sym typeface="Bricolage Grotesque Bold"/>
              </a:rPr>
              <a:t>set&lt;Event*&gt;</a:t>
            </a:r>
          </a:p>
        </p:txBody>
      </p:sp>
      <p:sp>
        <p:nvSpPr>
          <p:cNvPr id="30" name="TextBox 30"/>
          <p:cNvSpPr txBox="1"/>
          <p:nvPr/>
        </p:nvSpPr>
        <p:spPr>
          <a:xfrm>
            <a:off x="4003485" y="7180335"/>
            <a:ext cx="3692715" cy="459897"/>
          </a:xfrm>
          <a:prstGeom prst="rect">
            <a:avLst/>
          </a:prstGeom>
        </p:spPr>
        <p:txBody>
          <a:bodyPr wrap="square" lIns="0" tIns="0" rIns="0" bIns="0" rtlCol="0" anchor="t">
            <a:spAutoFit/>
          </a:bodyPr>
          <a:lstStyle/>
          <a:p>
            <a:pPr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for storing events </a:t>
            </a:r>
          </a:p>
        </p:txBody>
      </p:sp>
      <p:sp>
        <p:nvSpPr>
          <p:cNvPr id="31" name="Freeform 31"/>
          <p:cNvSpPr/>
          <p:nvPr/>
        </p:nvSpPr>
        <p:spPr>
          <a:xfrm>
            <a:off x="1485193" y="8519453"/>
            <a:ext cx="2127167" cy="207383"/>
          </a:xfrm>
          <a:custGeom>
            <a:avLst/>
            <a:gdLst/>
            <a:ahLst/>
            <a:cxnLst/>
            <a:rect l="l" t="t" r="r" b="b"/>
            <a:pathLst>
              <a:path w="2127167" h="207383">
                <a:moveTo>
                  <a:pt x="0" y="0"/>
                </a:moveTo>
                <a:lnTo>
                  <a:pt x="2127167" y="0"/>
                </a:lnTo>
                <a:lnTo>
                  <a:pt x="2127167" y="207383"/>
                </a:lnTo>
                <a:lnTo>
                  <a:pt x="0" y="207383"/>
                </a:lnTo>
                <a:lnTo>
                  <a:pt x="0" y="0"/>
                </a:lnTo>
                <a:close/>
              </a:path>
            </a:pathLst>
          </a:custGeom>
          <a:blipFill>
            <a:blip r:embed="rId5"/>
            <a:stretch>
              <a:fillRect t="-22669" r="-122267" b="-22669"/>
            </a:stretch>
          </a:blipFill>
        </p:spPr>
        <p:txBody>
          <a:bodyPr/>
          <a:lstStyle/>
          <a:p>
            <a:endParaRPr lang="en-US"/>
          </a:p>
        </p:txBody>
      </p:sp>
      <p:grpSp>
        <p:nvGrpSpPr>
          <p:cNvPr id="32" name="Group 32"/>
          <p:cNvGrpSpPr/>
          <p:nvPr/>
        </p:nvGrpSpPr>
        <p:grpSpPr>
          <a:xfrm>
            <a:off x="1301456" y="7979641"/>
            <a:ext cx="2547738" cy="643504"/>
            <a:chOff x="0" y="0"/>
            <a:chExt cx="2765475" cy="698500"/>
          </a:xfrm>
        </p:grpSpPr>
        <p:sp>
          <p:nvSpPr>
            <p:cNvPr id="33" name="Freeform 33"/>
            <p:cNvSpPr/>
            <p:nvPr/>
          </p:nvSpPr>
          <p:spPr>
            <a:xfrm>
              <a:off x="3501" y="0"/>
              <a:ext cx="2758473" cy="698500"/>
            </a:xfrm>
            <a:custGeom>
              <a:avLst/>
              <a:gdLst/>
              <a:ahLst/>
              <a:cxnLst/>
              <a:rect l="l" t="t" r="r" b="b"/>
              <a:pathLst>
                <a:path w="2758473" h="698500">
                  <a:moveTo>
                    <a:pt x="2752805" y="365009"/>
                  </a:moveTo>
                  <a:lnTo>
                    <a:pt x="2567943" y="682741"/>
                  </a:lnTo>
                  <a:cubicBezTo>
                    <a:pt x="2562267" y="692498"/>
                    <a:pt x="2551830" y="698500"/>
                    <a:pt x="2540542" y="698500"/>
                  </a:cubicBezTo>
                  <a:lnTo>
                    <a:pt x="217931" y="698500"/>
                  </a:lnTo>
                  <a:cubicBezTo>
                    <a:pt x="206643" y="698500"/>
                    <a:pt x="196207" y="692498"/>
                    <a:pt x="190530" y="682741"/>
                  </a:cubicBezTo>
                  <a:lnTo>
                    <a:pt x="5668" y="365009"/>
                  </a:lnTo>
                  <a:cubicBezTo>
                    <a:pt x="0" y="355268"/>
                    <a:pt x="0" y="343232"/>
                    <a:pt x="5668" y="333491"/>
                  </a:cubicBezTo>
                  <a:lnTo>
                    <a:pt x="190530" y="15759"/>
                  </a:lnTo>
                  <a:cubicBezTo>
                    <a:pt x="196207" y="6002"/>
                    <a:pt x="206643" y="0"/>
                    <a:pt x="217931" y="0"/>
                  </a:cubicBezTo>
                  <a:lnTo>
                    <a:pt x="2540542" y="0"/>
                  </a:lnTo>
                  <a:cubicBezTo>
                    <a:pt x="2551830" y="0"/>
                    <a:pt x="2562267" y="6002"/>
                    <a:pt x="2567943" y="15759"/>
                  </a:cubicBezTo>
                  <a:lnTo>
                    <a:pt x="2752805" y="333491"/>
                  </a:lnTo>
                  <a:cubicBezTo>
                    <a:pt x="2758473" y="343232"/>
                    <a:pt x="2758473" y="355268"/>
                    <a:pt x="2752805" y="365009"/>
                  </a:cubicBezTo>
                  <a:close/>
                </a:path>
              </a:pathLst>
            </a:custGeom>
            <a:solidFill>
              <a:srgbClr val="FFFFFF"/>
            </a:solidFill>
            <a:ln cap="sq">
              <a:noFill/>
              <a:prstDash val="solid"/>
              <a:miter/>
            </a:ln>
          </p:spPr>
          <p:txBody>
            <a:bodyPr/>
            <a:lstStyle/>
            <a:p>
              <a:endParaRPr lang="en-US"/>
            </a:p>
          </p:txBody>
        </p:sp>
        <p:sp>
          <p:nvSpPr>
            <p:cNvPr id="34" name="TextBox 34"/>
            <p:cNvSpPr txBox="1"/>
            <p:nvPr/>
          </p:nvSpPr>
          <p:spPr>
            <a:xfrm>
              <a:off x="114300" y="-38100"/>
              <a:ext cx="2536875" cy="736600"/>
            </a:xfrm>
            <a:prstGeom prst="rect">
              <a:avLst/>
            </a:prstGeom>
          </p:spPr>
          <p:txBody>
            <a:bodyPr lIns="50800" tIns="50800" rIns="50800" bIns="50800" rtlCol="0" anchor="ctr"/>
            <a:lstStyle/>
            <a:p>
              <a:pPr algn="ctr">
                <a:lnSpc>
                  <a:spcPts val="2659"/>
                </a:lnSpc>
                <a:spcBef>
                  <a:spcPct val="0"/>
                </a:spcBef>
              </a:pPr>
              <a:endParaRPr/>
            </a:p>
          </p:txBody>
        </p:sp>
      </p:grpSp>
      <p:sp>
        <p:nvSpPr>
          <p:cNvPr id="35" name="TextBox 35"/>
          <p:cNvSpPr txBox="1"/>
          <p:nvPr/>
        </p:nvSpPr>
        <p:spPr>
          <a:xfrm>
            <a:off x="1534756" y="8041830"/>
            <a:ext cx="2102943" cy="459921"/>
          </a:xfrm>
          <a:prstGeom prst="rect">
            <a:avLst/>
          </a:prstGeom>
        </p:spPr>
        <p:txBody>
          <a:bodyPr wrap="square" lIns="0" tIns="0" rIns="0" bIns="0" rtlCol="0" anchor="t">
            <a:spAutoFit/>
          </a:bodyPr>
          <a:lstStyle/>
          <a:p>
            <a:pPr algn="just">
              <a:lnSpc>
                <a:spcPts val="3623"/>
              </a:lnSpc>
            </a:pPr>
            <a:r>
              <a:rPr lang="en-US" sz="2787" b="1" spc="-27" dirty="0">
                <a:solidFill>
                  <a:srgbClr val="2D007E"/>
                </a:solidFill>
                <a:latin typeface="Bricolage Grotesque Bold"/>
                <a:ea typeface="Bricolage Grotesque Bold"/>
                <a:cs typeface="Bricolage Grotesque Bold"/>
                <a:sym typeface="Bricolage Grotesque Bold"/>
              </a:rPr>
              <a:t>set&lt;string&gt;</a:t>
            </a:r>
          </a:p>
        </p:txBody>
      </p:sp>
      <p:sp>
        <p:nvSpPr>
          <p:cNvPr id="36" name="Freeform 36"/>
          <p:cNvSpPr/>
          <p:nvPr/>
        </p:nvSpPr>
        <p:spPr>
          <a:xfrm>
            <a:off x="1485193" y="9380949"/>
            <a:ext cx="2127167" cy="207383"/>
          </a:xfrm>
          <a:custGeom>
            <a:avLst/>
            <a:gdLst/>
            <a:ahLst/>
            <a:cxnLst/>
            <a:rect l="l" t="t" r="r" b="b"/>
            <a:pathLst>
              <a:path w="2127167" h="207383">
                <a:moveTo>
                  <a:pt x="0" y="0"/>
                </a:moveTo>
                <a:lnTo>
                  <a:pt x="2127167" y="0"/>
                </a:lnTo>
                <a:lnTo>
                  <a:pt x="2127167" y="207383"/>
                </a:lnTo>
                <a:lnTo>
                  <a:pt x="0" y="207383"/>
                </a:lnTo>
                <a:lnTo>
                  <a:pt x="0" y="0"/>
                </a:lnTo>
                <a:close/>
              </a:path>
            </a:pathLst>
          </a:custGeom>
          <a:blipFill>
            <a:blip r:embed="rId5"/>
            <a:stretch>
              <a:fillRect t="-22669" r="-122267" b="-22669"/>
            </a:stretch>
          </a:blipFill>
        </p:spPr>
        <p:txBody>
          <a:bodyPr/>
          <a:lstStyle/>
          <a:p>
            <a:endParaRPr lang="en-US"/>
          </a:p>
        </p:txBody>
      </p:sp>
      <p:grpSp>
        <p:nvGrpSpPr>
          <p:cNvPr id="37" name="Group 37"/>
          <p:cNvGrpSpPr/>
          <p:nvPr/>
        </p:nvGrpSpPr>
        <p:grpSpPr>
          <a:xfrm>
            <a:off x="1301456" y="8841136"/>
            <a:ext cx="3186927" cy="643504"/>
            <a:chOff x="0" y="0"/>
            <a:chExt cx="3459291" cy="698500"/>
          </a:xfrm>
        </p:grpSpPr>
        <p:sp>
          <p:nvSpPr>
            <p:cNvPr id="38" name="Freeform 38"/>
            <p:cNvSpPr/>
            <p:nvPr/>
          </p:nvSpPr>
          <p:spPr>
            <a:xfrm>
              <a:off x="2799" y="0"/>
              <a:ext cx="3453694" cy="698500"/>
            </a:xfrm>
            <a:custGeom>
              <a:avLst/>
              <a:gdLst/>
              <a:ahLst/>
              <a:cxnLst/>
              <a:rect l="l" t="t" r="r" b="b"/>
              <a:pathLst>
                <a:path w="3453694" h="698500">
                  <a:moveTo>
                    <a:pt x="3449162" y="361848"/>
                  </a:moveTo>
                  <a:lnTo>
                    <a:pt x="3260623" y="685902"/>
                  </a:lnTo>
                  <a:cubicBezTo>
                    <a:pt x="3256084" y="693702"/>
                    <a:pt x="3247741" y="698500"/>
                    <a:pt x="3238717" y="698500"/>
                  </a:cubicBezTo>
                  <a:lnTo>
                    <a:pt x="214977" y="698500"/>
                  </a:lnTo>
                  <a:cubicBezTo>
                    <a:pt x="205953" y="698500"/>
                    <a:pt x="197609" y="693702"/>
                    <a:pt x="193071" y="685902"/>
                  </a:cubicBezTo>
                  <a:lnTo>
                    <a:pt x="4531" y="361848"/>
                  </a:lnTo>
                  <a:cubicBezTo>
                    <a:pt x="0" y="354061"/>
                    <a:pt x="0" y="344439"/>
                    <a:pt x="4531" y="336652"/>
                  </a:cubicBezTo>
                  <a:lnTo>
                    <a:pt x="193071" y="12598"/>
                  </a:lnTo>
                  <a:cubicBezTo>
                    <a:pt x="197609" y="4798"/>
                    <a:pt x="205953" y="0"/>
                    <a:pt x="214977" y="0"/>
                  </a:cubicBezTo>
                  <a:lnTo>
                    <a:pt x="3238717" y="0"/>
                  </a:lnTo>
                  <a:cubicBezTo>
                    <a:pt x="3247741" y="0"/>
                    <a:pt x="3256084" y="4798"/>
                    <a:pt x="3260623" y="12598"/>
                  </a:cubicBezTo>
                  <a:lnTo>
                    <a:pt x="3449162" y="336652"/>
                  </a:lnTo>
                  <a:cubicBezTo>
                    <a:pt x="3453694" y="344439"/>
                    <a:pt x="3453694" y="354061"/>
                    <a:pt x="3449162" y="361848"/>
                  </a:cubicBezTo>
                  <a:close/>
                </a:path>
              </a:pathLst>
            </a:custGeom>
            <a:solidFill>
              <a:srgbClr val="FFFFFF"/>
            </a:solidFill>
            <a:ln cap="sq">
              <a:noFill/>
              <a:prstDash val="solid"/>
              <a:miter/>
            </a:ln>
          </p:spPr>
          <p:txBody>
            <a:bodyPr/>
            <a:lstStyle/>
            <a:p>
              <a:endParaRPr lang="en-US"/>
            </a:p>
          </p:txBody>
        </p:sp>
        <p:sp>
          <p:nvSpPr>
            <p:cNvPr id="39" name="TextBox 39"/>
            <p:cNvSpPr txBox="1"/>
            <p:nvPr/>
          </p:nvSpPr>
          <p:spPr>
            <a:xfrm>
              <a:off x="114300" y="-38100"/>
              <a:ext cx="3230691" cy="736600"/>
            </a:xfrm>
            <a:prstGeom prst="rect">
              <a:avLst/>
            </a:prstGeom>
          </p:spPr>
          <p:txBody>
            <a:bodyPr lIns="50800" tIns="50800" rIns="50800" bIns="50800" rtlCol="0" anchor="ctr"/>
            <a:lstStyle/>
            <a:p>
              <a:pPr algn="ctr">
                <a:lnSpc>
                  <a:spcPts val="2659"/>
                </a:lnSpc>
                <a:spcBef>
                  <a:spcPct val="0"/>
                </a:spcBef>
              </a:pPr>
              <a:endParaRPr/>
            </a:p>
          </p:txBody>
        </p:sp>
      </p:grpSp>
      <p:sp>
        <p:nvSpPr>
          <p:cNvPr id="40" name="TextBox 40"/>
          <p:cNvSpPr txBox="1"/>
          <p:nvPr/>
        </p:nvSpPr>
        <p:spPr>
          <a:xfrm>
            <a:off x="1534757" y="8903326"/>
            <a:ext cx="2976326" cy="459921"/>
          </a:xfrm>
          <a:prstGeom prst="rect">
            <a:avLst/>
          </a:prstGeom>
        </p:spPr>
        <p:txBody>
          <a:bodyPr wrap="square" lIns="0" tIns="0" rIns="0" bIns="0" rtlCol="0" anchor="t">
            <a:spAutoFit/>
          </a:bodyPr>
          <a:lstStyle/>
          <a:p>
            <a:pPr algn="just">
              <a:lnSpc>
                <a:spcPts val="3623"/>
              </a:lnSpc>
            </a:pPr>
            <a:r>
              <a:rPr lang="en-US" sz="2787" b="1" spc="-27" dirty="0">
                <a:solidFill>
                  <a:srgbClr val="2D007E"/>
                </a:solidFill>
                <a:latin typeface="Bricolage Grotesque Bold"/>
                <a:ea typeface="Bricolage Grotesque Bold"/>
                <a:cs typeface="Bricolage Grotesque Bold"/>
                <a:sym typeface="Bricolage Grotesque Bold"/>
              </a:rPr>
              <a:t>map&lt;string, int&gt;</a:t>
            </a:r>
          </a:p>
        </p:txBody>
      </p:sp>
      <p:sp>
        <p:nvSpPr>
          <p:cNvPr id="41" name="TextBox 41"/>
          <p:cNvSpPr txBox="1"/>
          <p:nvPr/>
        </p:nvSpPr>
        <p:spPr>
          <a:xfrm>
            <a:off x="4003485" y="8041855"/>
            <a:ext cx="3768915" cy="459897"/>
          </a:xfrm>
          <a:prstGeom prst="rect">
            <a:avLst/>
          </a:prstGeom>
        </p:spPr>
        <p:txBody>
          <a:bodyPr wrap="square" lIns="0" tIns="0" rIns="0" bIns="0" rtlCol="0" anchor="t">
            <a:spAutoFit/>
          </a:bodyPr>
          <a:lstStyle/>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for event registrars</a:t>
            </a:r>
          </a:p>
        </p:txBody>
      </p:sp>
      <p:sp>
        <p:nvSpPr>
          <p:cNvPr id="42" name="TextBox 42"/>
          <p:cNvSpPr txBox="1"/>
          <p:nvPr/>
        </p:nvSpPr>
        <p:spPr>
          <a:xfrm>
            <a:off x="4790298" y="8903326"/>
            <a:ext cx="3820301" cy="459897"/>
          </a:xfrm>
          <a:prstGeom prst="rect">
            <a:avLst/>
          </a:prstGeom>
        </p:spPr>
        <p:txBody>
          <a:bodyPr wrap="square" lIns="0" tIns="0" rIns="0" bIns="0" rtlCol="0" anchor="t">
            <a:spAutoFit/>
          </a:bodyPr>
          <a:lstStyle/>
          <a:p>
            <a:pPr marL="0" lvl="0" indent="0" algn="just">
              <a:lnSpc>
                <a:spcPts val="3623"/>
              </a:lnSpc>
              <a:spcBef>
                <a:spcPct val="0"/>
              </a:spcBef>
            </a:pPr>
            <a:r>
              <a:rPr lang="en-US" sz="2787" b="1" u="none" strike="noStrike" spc="-27" dirty="0">
                <a:solidFill>
                  <a:srgbClr val="FFFFFF"/>
                </a:solidFill>
                <a:latin typeface="Bricolage Grotesque Bold"/>
                <a:ea typeface="Bricolage Grotesque Bold"/>
                <a:cs typeface="Bricolage Grotesque Bold"/>
                <a:sym typeface="Bricolage Grotesque Bold"/>
              </a:rPr>
              <a:t>for feedback ratings</a:t>
            </a:r>
          </a:p>
        </p:txBody>
      </p:sp>
      <p:sp>
        <p:nvSpPr>
          <p:cNvPr id="43" name="TextBox 43"/>
          <p:cNvSpPr txBox="1"/>
          <p:nvPr/>
        </p:nvSpPr>
        <p:spPr>
          <a:xfrm>
            <a:off x="10966004" y="5731426"/>
            <a:ext cx="7321992" cy="2616101"/>
          </a:xfrm>
          <a:prstGeom prst="rect">
            <a:avLst/>
          </a:prstGeom>
        </p:spPr>
        <p:txBody>
          <a:bodyPr wrap="square" lIns="0" tIns="0" rIns="0" bIns="0" rtlCol="0" anchor="t">
            <a:spAutoFit/>
          </a:bodyPr>
          <a:lstStyle/>
          <a:p>
            <a:pPr algn="ctr">
              <a:lnSpc>
                <a:spcPts val="10184"/>
              </a:lnSpc>
            </a:pPr>
            <a:r>
              <a:rPr lang="en-US" sz="10608" dirty="0">
                <a:solidFill>
                  <a:srgbClr val="2D007E"/>
                </a:solidFill>
                <a:latin typeface="Impact"/>
                <a:ea typeface="Impact"/>
                <a:cs typeface="Impact"/>
                <a:sym typeface="Impact"/>
              </a:rPr>
              <a:t>DATA STRUCTURES</a:t>
            </a:r>
          </a:p>
        </p:txBody>
      </p:sp>
    </p:spTree>
  </p:cSld>
  <p:clrMapOvr>
    <a:masterClrMapping/>
  </p:clrMapOvr>
  <p:transition>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533" b="-6533"/>
            </a:stretch>
          </a:blipFill>
        </p:spPr>
        <p:txBody>
          <a:bodyPr/>
          <a:lstStyle/>
          <a:p>
            <a:endParaRPr lang="en-US"/>
          </a:p>
        </p:txBody>
      </p:sp>
      <p:sp>
        <p:nvSpPr>
          <p:cNvPr id="3" name="TextBox 3"/>
          <p:cNvSpPr txBox="1"/>
          <p:nvPr/>
        </p:nvSpPr>
        <p:spPr>
          <a:xfrm>
            <a:off x="3276601" y="279660"/>
            <a:ext cx="11201400" cy="1417439"/>
          </a:xfrm>
          <a:prstGeom prst="rect">
            <a:avLst/>
          </a:prstGeom>
        </p:spPr>
        <p:txBody>
          <a:bodyPr wrap="square" lIns="0" tIns="0" rIns="0" bIns="0" rtlCol="0" anchor="t">
            <a:spAutoFit/>
          </a:bodyPr>
          <a:lstStyle/>
          <a:p>
            <a:pPr algn="ctr">
              <a:lnSpc>
                <a:spcPts val="12333"/>
              </a:lnSpc>
              <a:spcBef>
                <a:spcPct val="0"/>
              </a:spcBef>
            </a:pPr>
            <a:r>
              <a:rPr lang="en-US" sz="8809" dirty="0">
                <a:solidFill>
                  <a:srgbClr val="000000"/>
                </a:solidFill>
                <a:latin typeface="Impact"/>
                <a:ea typeface="Impact"/>
                <a:cs typeface="Impact"/>
                <a:sym typeface="Impact"/>
              </a:rPr>
              <a:t>IMPLEMENTING</a:t>
            </a:r>
          </a:p>
        </p:txBody>
      </p:sp>
      <p:sp>
        <p:nvSpPr>
          <p:cNvPr id="4" name="TextBox 4"/>
          <p:cNvSpPr txBox="1"/>
          <p:nvPr/>
        </p:nvSpPr>
        <p:spPr>
          <a:xfrm>
            <a:off x="4495800" y="1305024"/>
            <a:ext cx="9220200" cy="1417439"/>
          </a:xfrm>
          <a:prstGeom prst="rect">
            <a:avLst/>
          </a:prstGeom>
        </p:spPr>
        <p:txBody>
          <a:bodyPr wrap="square" lIns="0" tIns="0" rIns="0" bIns="0" rtlCol="0" anchor="t">
            <a:spAutoFit/>
          </a:bodyPr>
          <a:lstStyle/>
          <a:p>
            <a:pPr algn="ctr">
              <a:lnSpc>
                <a:spcPts val="12333"/>
              </a:lnSpc>
              <a:spcBef>
                <a:spcPct val="0"/>
              </a:spcBef>
            </a:pPr>
            <a:r>
              <a:rPr lang="en-US" sz="8809" dirty="0">
                <a:solidFill>
                  <a:srgbClr val="2D007E"/>
                </a:solidFill>
                <a:latin typeface="Impact"/>
                <a:ea typeface="Impact"/>
                <a:cs typeface="Impact"/>
                <a:sym typeface="Impact"/>
              </a:rPr>
              <a:t>DESIGN PATTERNS</a:t>
            </a:r>
          </a:p>
        </p:txBody>
      </p:sp>
      <p:sp>
        <p:nvSpPr>
          <p:cNvPr id="5" name="TextBox 5"/>
          <p:cNvSpPr txBox="1"/>
          <p:nvPr/>
        </p:nvSpPr>
        <p:spPr>
          <a:xfrm>
            <a:off x="1629425" y="2764094"/>
            <a:ext cx="15029151" cy="2101149"/>
          </a:xfrm>
          <a:prstGeom prst="rect">
            <a:avLst/>
          </a:prstGeom>
        </p:spPr>
        <p:txBody>
          <a:bodyPr lIns="0" tIns="0" rIns="0" bIns="0" rtlCol="0" anchor="t">
            <a:spAutoFit/>
          </a:bodyPr>
          <a:lstStyle/>
          <a:p>
            <a:pPr algn="just">
              <a:lnSpc>
                <a:spcPts val="3321"/>
              </a:lnSpc>
            </a:pPr>
            <a:r>
              <a:rPr lang="en-US" sz="2555" spc="-25">
                <a:solidFill>
                  <a:srgbClr val="000000"/>
                </a:solidFill>
                <a:latin typeface="Bricolage Grotesque Light"/>
                <a:ea typeface="Bricolage Grotesque Light"/>
                <a:cs typeface="Bricolage Grotesque Light"/>
                <a:sym typeface="Bricolage Grotesque Light"/>
              </a:rPr>
              <a:t>Design patterns are standard solutions to common software design problems. They act as templates that developers can adapt to specific situations, promoting code reusability, maintainability, and scalability. By applying design patterns, developers can avoid reinventing solutions, reduce bugs, and facilitate clearer communication within development teams. These patterns encapsulate best practices, enabling more efficient and effective software development processes. </a:t>
            </a:r>
          </a:p>
        </p:txBody>
      </p:sp>
      <p:grpSp>
        <p:nvGrpSpPr>
          <p:cNvPr id="6" name="Group 6"/>
          <p:cNvGrpSpPr/>
          <p:nvPr/>
        </p:nvGrpSpPr>
        <p:grpSpPr>
          <a:xfrm>
            <a:off x="-3995671" y="5415426"/>
            <a:ext cx="13000881" cy="3842874"/>
            <a:chOff x="0" y="0"/>
            <a:chExt cx="2622470" cy="775164"/>
          </a:xfrm>
        </p:grpSpPr>
        <p:sp>
          <p:nvSpPr>
            <p:cNvPr id="7" name="Freeform 7"/>
            <p:cNvSpPr/>
            <p:nvPr/>
          </p:nvSpPr>
          <p:spPr>
            <a:xfrm>
              <a:off x="6201" y="0"/>
              <a:ext cx="2610068" cy="775164"/>
            </a:xfrm>
            <a:custGeom>
              <a:avLst/>
              <a:gdLst/>
              <a:ahLst/>
              <a:cxnLst/>
              <a:rect l="l" t="t" r="r" b="b"/>
              <a:pathLst>
                <a:path w="2610068" h="775164">
                  <a:moveTo>
                    <a:pt x="2599679" y="419226"/>
                  </a:moveTo>
                  <a:lnTo>
                    <a:pt x="2429659" y="743520"/>
                  </a:lnTo>
                  <a:cubicBezTo>
                    <a:pt x="2419459" y="762975"/>
                    <a:pt x="2399306" y="775164"/>
                    <a:pt x="2377339" y="775164"/>
                  </a:cubicBezTo>
                  <a:lnTo>
                    <a:pt x="232729" y="775164"/>
                  </a:lnTo>
                  <a:cubicBezTo>
                    <a:pt x="210762" y="775164"/>
                    <a:pt x="190609" y="762975"/>
                    <a:pt x="180409" y="743520"/>
                  </a:cubicBezTo>
                  <a:lnTo>
                    <a:pt x="10389" y="419226"/>
                  </a:lnTo>
                  <a:cubicBezTo>
                    <a:pt x="0" y="399409"/>
                    <a:pt x="0" y="375755"/>
                    <a:pt x="10389" y="355938"/>
                  </a:cubicBezTo>
                  <a:lnTo>
                    <a:pt x="180409" y="31644"/>
                  </a:lnTo>
                  <a:cubicBezTo>
                    <a:pt x="190609" y="12189"/>
                    <a:pt x="210762" y="0"/>
                    <a:pt x="232729" y="0"/>
                  </a:cubicBezTo>
                  <a:lnTo>
                    <a:pt x="2377339" y="0"/>
                  </a:lnTo>
                  <a:cubicBezTo>
                    <a:pt x="2399306" y="0"/>
                    <a:pt x="2419459" y="12189"/>
                    <a:pt x="2429659" y="31644"/>
                  </a:cubicBezTo>
                  <a:lnTo>
                    <a:pt x="2599679" y="355938"/>
                  </a:lnTo>
                  <a:cubicBezTo>
                    <a:pt x="2610068" y="375755"/>
                    <a:pt x="2610068" y="399409"/>
                    <a:pt x="2599679" y="419226"/>
                  </a:cubicBezTo>
                  <a:close/>
                </a:path>
              </a:pathLst>
            </a:custGeom>
            <a:solidFill>
              <a:srgbClr val="6B13F9"/>
            </a:solidFill>
          </p:spPr>
          <p:txBody>
            <a:bodyPr/>
            <a:lstStyle/>
            <a:p>
              <a:endParaRPr lang="en-US"/>
            </a:p>
          </p:txBody>
        </p:sp>
        <p:sp>
          <p:nvSpPr>
            <p:cNvPr id="8" name="TextBox 8"/>
            <p:cNvSpPr txBox="1"/>
            <p:nvPr/>
          </p:nvSpPr>
          <p:spPr>
            <a:xfrm>
              <a:off x="114300" y="-38100"/>
              <a:ext cx="2393870" cy="813264"/>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9282790" y="5415426"/>
            <a:ext cx="13254257" cy="3842874"/>
            <a:chOff x="0" y="0"/>
            <a:chExt cx="2673579" cy="775164"/>
          </a:xfrm>
        </p:grpSpPr>
        <p:sp>
          <p:nvSpPr>
            <p:cNvPr id="10" name="Freeform 10"/>
            <p:cNvSpPr/>
            <p:nvPr/>
          </p:nvSpPr>
          <p:spPr>
            <a:xfrm>
              <a:off x="6082" y="0"/>
              <a:ext cx="2661415" cy="775164"/>
            </a:xfrm>
            <a:custGeom>
              <a:avLst/>
              <a:gdLst/>
              <a:ahLst/>
              <a:cxnLst/>
              <a:rect l="l" t="t" r="r" b="b"/>
              <a:pathLst>
                <a:path w="2661415" h="775164">
                  <a:moveTo>
                    <a:pt x="2651224" y="418621"/>
                  </a:moveTo>
                  <a:lnTo>
                    <a:pt x="2480570" y="744125"/>
                  </a:lnTo>
                  <a:cubicBezTo>
                    <a:pt x="2470565" y="763208"/>
                    <a:pt x="2450798" y="775164"/>
                    <a:pt x="2429251" y="775164"/>
                  </a:cubicBezTo>
                  <a:lnTo>
                    <a:pt x="232165" y="775164"/>
                  </a:lnTo>
                  <a:cubicBezTo>
                    <a:pt x="210617" y="775164"/>
                    <a:pt x="190850" y="763208"/>
                    <a:pt x="180845" y="744125"/>
                  </a:cubicBezTo>
                  <a:lnTo>
                    <a:pt x="10191" y="418621"/>
                  </a:lnTo>
                  <a:cubicBezTo>
                    <a:pt x="0" y="399183"/>
                    <a:pt x="0" y="375981"/>
                    <a:pt x="10191" y="356543"/>
                  </a:cubicBezTo>
                  <a:lnTo>
                    <a:pt x="180845" y="31039"/>
                  </a:lnTo>
                  <a:cubicBezTo>
                    <a:pt x="190850" y="11956"/>
                    <a:pt x="210617" y="0"/>
                    <a:pt x="232165" y="0"/>
                  </a:cubicBezTo>
                  <a:lnTo>
                    <a:pt x="2429251" y="0"/>
                  </a:lnTo>
                  <a:cubicBezTo>
                    <a:pt x="2450798" y="0"/>
                    <a:pt x="2470565" y="11956"/>
                    <a:pt x="2480570" y="31039"/>
                  </a:cubicBezTo>
                  <a:lnTo>
                    <a:pt x="2651224" y="356543"/>
                  </a:lnTo>
                  <a:cubicBezTo>
                    <a:pt x="2661415" y="375981"/>
                    <a:pt x="2661415" y="399183"/>
                    <a:pt x="2651224" y="418621"/>
                  </a:cubicBezTo>
                  <a:close/>
                </a:path>
              </a:pathLst>
            </a:custGeom>
            <a:solidFill>
              <a:srgbClr val="6B13F9"/>
            </a:solidFill>
            <a:ln cap="rnd">
              <a:noFill/>
              <a:prstDash val="solid"/>
              <a:round/>
            </a:ln>
          </p:spPr>
          <p:txBody>
            <a:bodyPr/>
            <a:lstStyle/>
            <a:p>
              <a:endParaRPr lang="en-US"/>
            </a:p>
          </p:txBody>
        </p:sp>
        <p:sp>
          <p:nvSpPr>
            <p:cNvPr id="11" name="TextBox 11"/>
            <p:cNvSpPr txBox="1"/>
            <p:nvPr/>
          </p:nvSpPr>
          <p:spPr>
            <a:xfrm>
              <a:off x="114300" y="-38100"/>
              <a:ext cx="2444979" cy="813264"/>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2" name="Freeform 12"/>
          <p:cNvSpPr/>
          <p:nvPr/>
        </p:nvSpPr>
        <p:spPr>
          <a:xfrm>
            <a:off x="2906577" y="6168686"/>
            <a:ext cx="2595952" cy="165492"/>
          </a:xfrm>
          <a:custGeom>
            <a:avLst/>
            <a:gdLst/>
            <a:ahLst/>
            <a:cxnLst/>
            <a:rect l="l" t="t" r="r" b="b"/>
            <a:pathLst>
              <a:path w="2595952" h="165492">
                <a:moveTo>
                  <a:pt x="0" y="0"/>
                </a:moveTo>
                <a:lnTo>
                  <a:pt x="2595953" y="0"/>
                </a:lnTo>
                <a:lnTo>
                  <a:pt x="2595953" y="165492"/>
                </a:lnTo>
                <a:lnTo>
                  <a:pt x="0" y="165492"/>
                </a:lnTo>
                <a:lnTo>
                  <a:pt x="0" y="0"/>
                </a:lnTo>
                <a:close/>
              </a:path>
            </a:pathLst>
          </a:custGeom>
          <a:blipFill>
            <a:blip r:embed="rId3"/>
            <a:stretch>
              <a:fillRect/>
            </a:stretch>
          </a:blipFill>
        </p:spPr>
        <p:txBody>
          <a:bodyPr/>
          <a:lstStyle/>
          <a:p>
            <a:endParaRPr lang="en-US"/>
          </a:p>
        </p:txBody>
      </p:sp>
      <p:grpSp>
        <p:nvGrpSpPr>
          <p:cNvPr id="13" name="Group 13"/>
          <p:cNvGrpSpPr/>
          <p:nvPr/>
        </p:nvGrpSpPr>
        <p:grpSpPr>
          <a:xfrm>
            <a:off x="2680328" y="5631217"/>
            <a:ext cx="3048450" cy="584941"/>
            <a:chOff x="0" y="0"/>
            <a:chExt cx="3218667" cy="617603"/>
          </a:xfrm>
        </p:grpSpPr>
        <p:sp>
          <p:nvSpPr>
            <p:cNvPr id="14" name="Freeform 14"/>
            <p:cNvSpPr/>
            <p:nvPr/>
          </p:nvSpPr>
          <p:spPr>
            <a:xfrm>
              <a:off x="3293" y="0"/>
              <a:ext cx="3212082" cy="617603"/>
            </a:xfrm>
            <a:custGeom>
              <a:avLst/>
              <a:gdLst/>
              <a:ahLst/>
              <a:cxnLst/>
              <a:rect l="l" t="t" r="r" b="b"/>
              <a:pathLst>
                <a:path w="3212082" h="617603">
                  <a:moveTo>
                    <a:pt x="3206998" y="321530"/>
                  </a:moveTo>
                  <a:lnTo>
                    <a:pt x="3020551" y="604874"/>
                  </a:lnTo>
                  <a:cubicBezTo>
                    <a:pt x="3015322" y="612819"/>
                    <a:pt x="3006448" y="617603"/>
                    <a:pt x="2996937" y="617603"/>
                  </a:cubicBezTo>
                  <a:lnTo>
                    <a:pt x="215145" y="617603"/>
                  </a:lnTo>
                  <a:cubicBezTo>
                    <a:pt x="205633" y="617603"/>
                    <a:pt x="196759" y="612819"/>
                    <a:pt x="191531" y="604874"/>
                  </a:cubicBezTo>
                  <a:lnTo>
                    <a:pt x="5083" y="321530"/>
                  </a:lnTo>
                  <a:cubicBezTo>
                    <a:pt x="0" y="313806"/>
                    <a:pt x="0" y="303797"/>
                    <a:pt x="5083" y="296072"/>
                  </a:cubicBezTo>
                  <a:lnTo>
                    <a:pt x="191531" y="12729"/>
                  </a:lnTo>
                  <a:cubicBezTo>
                    <a:pt x="196759" y="4783"/>
                    <a:pt x="205633" y="0"/>
                    <a:pt x="215145" y="0"/>
                  </a:cubicBezTo>
                  <a:lnTo>
                    <a:pt x="2996937" y="0"/>
                  </a:lnTo>
                  <a:cubicBezTo>
                    <a:pt x="3006448" y="0"/>
                    <a:pt x="3015322" y="4783"/>
                    <a:pt x="3020551" y="12729"/>
                  </a:cubicBezTo>
                  <a:lnTo>
                    <a:pt x="3206998" y="296072"/>
                  </a:lnTo>
                  <a:cubicBezTo>
                    <a:pt x="3212081" y="303797"/>
                    <a:pt x="3212081" y="313806"/>
                    <a:pt x="3206998" y="321530"/>
                  </a:cubicBezTo>
                  <a:close/>
                </a:path>
              </a:pathLst>
            </a:custGeom>
            <a:solidFill>
              <a:srgbClr val="FFFFFF"/>
            </a:solidFill>
            <a:ln cap="sq">
              <a:noFill/>
              <a:prstDash val="solid"/>
              <a:miter/>
            </a:ln>
          </p:spPr>
          <p:txBody>
            <a:bodyPr/>
            <a:lstStyle/>
            <a:p>
              <a:endParaRPr lang="en-US"/>
            </a:p>
          </p:txBody>
        </p:sp>
        <p:sp>
          <p:nvSpPr>
            <p:cNvPr id="15" name="TextBox 15"/>
            <p:cNvSpPr txBox="1"/>
            <p:nvPr/>
          </p:nvSpPr>
          <p:spPr>
            <a:xfrm>
              <a:off x="114300" y="-38100"/>
              <a:ext cx="2990067" cy="655703"/>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3388082" y="5621984"/>
            <a:ext cx="1945918" cy="565307"/>
          </a:xfrm>
          <a:prstGeom prst="rect">
            <a:avLst/>
          </a:prstGeom>
        </p:spPr>
        <p:txBody>
          <a:bodyPr wrap="square" lIns="0" tIns="0" rIns="0" bIns="0" rtlCol="0" anchor="t">
            <a:spAutoFit/>
          </a:bodyPr>
          <a:lstStyle/>
          <a:p>
            <a:pPr algn="ctr">
              <a:lnSpc>
                <a:spcPts val="4533"/>
              </a:lnSpc>
            </a:pPr>
            <a:r>
              <a:rPr lang="en-US" sz="3487" b="1" spc="-34" dirty="0">
                <a:solidFill>
                  <a:srgbClr val="2D007E"/>
                </a:solidFill>
                <a:latin typeface="Bricolage Grotesque Bold"/>
                <a:ea typeface="Bricolage Grotesque Bold"/>
                <a:cs typeface="Bricolage Grotesque Bold"/>
                <a:sym typeface="Bricolage Grotesque Bold"/>
              </a:rPr>
              <a:t>Factory</a:t>
            </a:r>
          </a:p>
        </p:txBody>
      </p:sp>
      <p:sp>
        <p:nvSpPr>
          <p:cNvPr id="17" name="TextBox 17"/>
          <p:cNvSpPr txBox="1"/>
          <p:nvPr/>
        </p:nvSpPr>
        <p:spPr>
          <a:xfrm>
            <a:off x="169407" y="6380921"/>
            <a:ext cx="8070292" cy="1485834"/>
          </a:xfrm>
          <a:prstGeom prst="rect">
            <a:avLst/>
          </a:prstGeom>
        </p:spPr>
        <p:txBody>
          <a:bodyPr lIns="0" tIns="0" rIns="0" bIns="0" rtlCol="0" anchor="t">
            <a:spAutoFit/>
          </a:bodyPr>
          <a:lstStyle/>
          <a:p>
            <a:pPr algn="ctr">
              <a:lnSpc>
                <a:spcPts val="2931"/>
              </a:lnSpc>
            </a:pPr>
            <a:r>
              <a:rPr lang="en-US" sz="2255" spc="-22" dirty="0">
                <a:solidFill>
                  <a:srgbClr val="FFFFFF"/>
                </a:solidFill>
                <a:latin typeface="Bricolage Grotesque"/>
                <a:ea typeface="Bricolage Grotesque"/>
                <a:cs typeface="Bricolage Grotesque"/>
                <a:sym typeface="Bricolage Grotesque"/>
              </a:rPr>
              <a:t>A Factory class provides a method to create objects without specifying the exact class of the object to be created. It encapsulates object creation, promoting flexibility and scalability.</a:t>
            </a:r>
          </a:p>
        </p:txBody>
      </p:sp>
      <p:sp>
        <p:nvSpPr>
          <p:cNvPr id="18" name="TextBox 18"/>
          <p:cNvSpPr txBox="1"/>
          <p:nvPr/>
        </p:nvSpPr>
        <p:spPr>
          <a:xfrm>
            <a:off x="9999983" y="6395778"/>
            <a:ext cx="8104697" cy="1114359"/>
          </a:xfrm>
          <a:prstGeom prst="rect">
            <a:avLst/>
          </a:prstGeom>
        </p:spPr>
        <p:txBody>
          <a:bodyPr lIns="0" tIns="0" rIns="0" bIns="0" rtlCol="0" anchor="t">
            <a:spAutoFit/>
          </a:bodyPr>
          <a:lstStyle/>
          <a:p>
            <a:pPr algn="ctr">
              <a:lnSpc>
                <a:spcPts val="2931"/>
              </a:lnSpc>
            </a:pPr>
            <a:r>
              <a:rPr lang="en-US" sz="2255" spc="-22">
                <a:solidFill>
                  <a:srgbClr val="FFFFFF"/>
                </a:solidFill>
                <a:latin typeface="Bricolage Grotesque"/>
                <a:ea typeface="Bricolage Grotesque"/>
                <a:cs typeface="Bricolage Grotesque"/>
                <a:sym typeface="Bricolage Grotesque"/>
              </a:rPr>
              <a:t>An Observer class subscribes to a subject to receive automatic updates when the subject's state changes, enabling a one-to-many dependency between objects.</a:t>
            </a:r>
          </a:p>
        </p:txBody>
      </p:sp>
      <p:grpSp>
        <p:nvGrpSpPr>
          <p:cNvPr id="19" name="Group 19"/>
          <p:cNvGrpSpPr/>
          <p:nvPr/>
        </p:nvGrpSpPr>
        <p:grpSpPr>
          <a:xfrm>
            <a:off x="15866694" y="-1939102"/>
            <a:ext cx="4215918" cy="3623055"/>
            <a:chOff x="0" y="0"/>
            <a:chExt cx="812800" cy="698500"/>
          </a:xfrm>
        </p:grpSpPr>
        <p:sp>
          <p:nvSpPr>
            <p:cNvPr id="20" name="Freeform 20"/>
            <p:cNvSpPr/>
            <p:nvPr/>
          </p:nvSpPr>
          <p:spPr>
            <a:xfrm>
              <a:off x="8463" y="0"/>
              <a:ext cx="795874" cy="698500"/>
            </a:xfrm>
            <a:custGeom>
              <a:avLst/>
              <a:gdLst/>
              <a:ahLst/>
              <a:cxnLst/>
              <a:rect l="l" t="t" r="r" b="b"/>
              <a:pathLst>
                <a:path w="795874" h="698500">
                  <a:moveTo>
                    <a:pt x="782173" y="387344"/>
                  </a:moveTo>
                  <a:lnTo>
                    <a:pt x="623301" y="660406"/>
                  </a:lnTo>
                  <a:cubicBezTo>
                    <a:pt x="609579" y="683991"/>
                    <a:pt x="584351" y="698500"/>
                    <a:pt x="557064" y="698500"/>
                  </a:cubicBezTo>
                  <a:lnTo>
                    <a:pt x="238810" y="698500"/>
                  </a:lnTo>
                  <a:cubicBezTo>
                    <a:pt x="211523" y="698500"/>
                    <a:pt x="186295" y="683991"/>
                    <a:pt x="172573" y="660406"/>
                  </a:cubicBezTo>
                  <a:lnTo>
                    <a:pt x="13701" y="387344"/>
                  </a:lnTo>
                  <a:cubicBezTo>
                    <a:pt x="0" y="363796"/>
                    <a:pt x="0" y="334704"/>
                    <a:pt x="13701" y="311156"/>
                  </a:cubicBezTo>
                  <a:lnTo>
                    <a:pt x="172573" y="38094"/>
                  </a:lnTo>
                  <a:cubicBezTo>
                    <a:pt x="186295" y="14509"/>
                    <a:pt x="211523" y="0"/>
                    <a:pt x="238810" y="0"/>
                  </a:cubicBezTo>
                  <a:lnTo>
                    <a:pt x="557064" y="0"/>
                  </a:lnTo>
                  <a:cubicBezTo>
                    <a:pt x="584351" y="0"/>
                    <a:pt x="609579" y="14509"/>
                    <a:pt x="623301" y="38094"/>
                  </a:cubicBezTo>
                  <a:lnTo>
                    <a:pt x="782173" y="311156"/>
                  </a:lnTo>
                  <a:cubicBezTo>
                    <a:pt x="795874" y="334704"/>
                    <a:pt x="795874" y="363796"/>
                    <a:pt x="782173" y="387344"/>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21" name="TextBox 21"/>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22"/>
          <p:cNvGrpSpPr/>
          <p:nvPr/>
        </p:nvGrpSpPr>
        <p:grpSpPr>
          <a:xfrm>
            <a:off x="-1794612" y="-1939102"/>
            <a:ext cx="4215918" cy="3623055"/>
            <a:chOff x="0" y="0"/>
            <a:chExt cx="812800" cy="698500"/>
          </a:xfrm>
        </p:grpSpPr>
        <p:sp>
          <p:nvSpPr>
            <p:cNvPr id="23" name="Freeform 23"/>
            <p:cNvSpPr/>
            <p:nvPr/>
          </p:nvSpPr>
          <p:spPr>
            <a:xfrm>
              <a:off x="8463" y="0"/>
              <a:ext cx="795874" cy="698500"/>
            </a:xfrm>
            <a:custGeom>
              <a:avLst/>
              <a:gdLst/>
              <a:ahLst/>
              <a:cxnLst/>
              <a:rect l="l" t="t" r="r" b="b"/>
              <a:pathLst>
                <a:path w="795874" h="698500">
                  <a:moveTo>
                    <a:pt x="782173" y="387344"/>
                  </a:moveTo>
                  <a:lnTo>
                    <a:pt x="623301" y="660406"/>
                  </a:lnTo>
                  <a:cubicBezTo>
                    <a:pt x="609579" y="683991"/>
                    <a:pt x="584351" y="698500"/>
                    <a:pt x="557064" y="698500"/>
                  </a:cubicBezTo>
                  <a:lnTo>
                    <a:pt x="238810" y="698500"/>
                  </a:lnTo>
                  <a:cubicBezTo>
                    <a:pt x="211523" y="698500"/>
                    <a:pt x="186295" y="683991"/>
                    <a:pt x="172573" y="660406"/>
                  </a:cubicBezTo>
                  <a:lnTo>
                    <a:pt x="13701" y="387344"/>
                  </a:lnTo>
                  <a:cubicBezTo>
                    <a:pt x="0" y="363796"/>
                    <a:pt x="0" y="334704"/>
                    <a:pt x="13701" y="311156"/>
                  </a:cubicBezTo>
                  <a:lnTo>
                    <a:pt x="172573" y="38094"/>
                  </a:lnTo>
                  <a:cubicBezTo>
                    <a:pt x="186295" y="14509"/>
                    <a:pt x="211523" y="0"/>
                    <a:pt x="238810" y="0"/>
                  </a:cubicBezTo>
                  <a:lnTo>
                    <a:pt x="557064" y="0"/>
                  </a:lnTo>
                  <a:cubicBezTo>
                    <a:pt x="584351" y="0"/>
                    <a:pt x="609579" y="14509"/>
                    <a:pt x="623301" y="38094"/>
                  </a:cubicBezTo>
                  <a:lnTo>
                    <a:pt x="782173" y="311156"/>
                  </a:lnTo>
                  <a:cubicBezTo>
                    <a:pt x="795874" y="334704"/>
                    <a:pt x="795874" y="363796"/>
                    <a:pt x="782173" y="387344"/>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24" name="TextBox 24"/>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sp>
        <p:nvSpPr>
          <p:cNvPr id="25" name="Freeform 25"/>
          <p:cNvSpPr/>
          <p:nvPr/>
        </p:nvSpPr>
        <p:spPr>
          <a:xfrm>
            <a:off x="12598622" y="6168686"/>
            <a:ext cx="2829000" cy="180349"/>
          </a:xfrm>
          <a:custGeom>
            <a:avLst/>
            <a:gdLst/>
            <a:ahLst/>
            <a:cxnLst/>
            <a:rect l="l" t="t" r="r" b="b"/>
            <a:pathLst>
              <a:path w="2829000" h="180349">
                <a:moveTo>
                  <a:pt x="0" y="0"/>
                </a:moveTo>
                <a:lnTo>
                  <a:pt x="2829000" y="0"/>
                </a:lnTo>
                <a:lnTo>
                  <a:pt x="2829000" y="180349"/>
                </a:lnTo>
                <a:lnTo>
                  <a:pt x="0" y="180349"/>
                </a:lnTo>
                <a:lnTo>
                  <a:pt x="0" y="0"/>
                </a:lnTo>
                <a:close/>
              </a:path>
            </a:pathLst>
          </a:custGeom>
          <a:blipFill>
            <a:blip r:embed="rId3"/>
            <a:stretch>
              <a:fillRect/>
            </a:stretch>
          </a:blipFill>
        </p:spPr>
        <p:txBody>
          <a:bodyPr/>
          <a:lstStyle/>
          <a:p>
            <a:endParaRPr lang="en-US"/>
          </a:p>
        </p:txBody>
      </p:sp>
      <p:grpSp>
        <p:nvGrpSpPr>
          <p:cNvPr id="26" name="Group 26"/>
          <p:cNvGrpSpPr/>
          <p:nvPr/>
        </p:nvGrpSpPr>
        <p:grpSpPr>
          <a:xfrm>
            <a:off x="12450792" y="5631217"/>
            <a:ext cx="3203078" cy="584941"/>
            <a:chOff x="0" y="0"/>
            <a:chExt cx="3381930" cy="617603"/>
          </a:xfrm>
        </p:grpSpPr>
        <p:sp>
          <p:nvSpPr>
            <p:cNvPr id="27" name="Freeform 27"/>
            <p:cNvSpPr/>
            <p:nvPr/>
          </p:nvSpPr>
          <p:spPr>
            <a:xfrm>
              <a:off x="3134" y="0"/>
              <a:ext cx="3375662" cy="617603"/>
            </a:xfrm>
            <a:custGeom>
              <a:avLst/>
              <a:gdLst/>
              <a:ahLst/>
              <a:cxnLst/>
              <a:rect l="l" t="t" r="r" b="b"/>
              <a:pathLst>
                <a:path w="3375662" h="617603">
                  <a:moveTo>
                    <a:pt x="3370824" y="320916"/>
                  </a:moveTo>
                  <a:lnTo>
                    <a:pt x="3183567" y="605488"/>
                  </a:lnTo>
                  <a:cubicBezTo>
                    <a:pt x="3178591" y="613050"/>
                    <a:pt x="3170146" y="617603"/>
                    <a:pt x="3161093" y="617603"/>
                  </a:cubicBezTo>
                  <a:lnTo>
                    <a:pt x="214568" y="617603"/>
                  </a:lnTo>
                  <a:cubicBezTo>
                    <a:pt x="205516" y="617603"/>
                    <a:pt x="197070" y="613050"/>
                    <a:pt x="192094" y="605488"/>
                  </a:cubicBezTo>
                  <a:lnTo>
                    <a:pt x="4838" y="320916"/>
                  </a:lnTo>
                  <a:cubicBezTo>
                    <a:pt x="0" y="313564"/>
                    <a:pt x="0" y="304039"/>
                    <a:pt x="4838" y="296687"/>
                  </a:cubicBezTo>
                  <a:lnTo>
                    <a:pt x="192094" y="12115"/>
                  </a:lnTo>
                  <a:cubicBezTo>
                    <a:pt x="197070" y="4553"/>
                    <a:pt x="205516" y="0"/>
                    <a:pt x="214568" y="0"/>
                  </a:cubicBezTo>
                  <a:lnTo>
                    <a:pt x="3161093" y="0"/>
                  </a:lnTo>
                  <a:cubicBezTo>
                    <a:pt x="3170146" y="0"/>
                    <a:pt x="3178591" y="4553"/>
                    <a:pt x="3183567" y="12115"/>
                  </a:cubicBezTo>
                  <a:lnTo>
                    <a:pt x="3370824" y="296687"/>
                  </a:lnTo>
                  <a:cubicBezTo>
                    <a:pt x="3375662" y="304039"/>
                    <a:pt x="3375662" y="313564"/>
                    <a:pt x="3370824" y="320916"/>
                  </a:cubicBezTo>
                  <a:close/>
                </a:path>
              </a:pathLst>
            </a:custGeom>
            <a:solidFill>
              <a:srgbClr val="FFFFFF"/>
            </a:solidFill>
            <a:ln cap="sq">
              <a:noFill/>
              <a:prstDash val="solid"/>
              <a:miter/>
            </a:ln>
          </p:spPr>
          <p:txBody>
            <a:bodyPr/>
            <a:lstStyle/>
            <a:p>
              <a:endParaRPr lang="en-US"/>
            </a:p>
          </p:txBody>
        </p:sp>
        <p:sp>
          <p:nvSpPr>
            <p:cNvPr id="28" name="TextBox 28"/>
            <p:cNvSpPr txBox="1"/>
            <p:nvPr/>
          </p:nvSpPr>
          <p:spPr>
            <a:xfrm>
              <a:off x="114300" y="-38100"/>
              <a:ext cx="3153330" cy="655703"/>
            </a:xfrm>
            <a:prstGeom prst="rect">
              <a:avLst/>
            </a:prstGeom>
          </p:spPr>
          <p:txBody>
            <a:bodyPr lIns="50800" tIns="50800" rIns="50800" bIns="50800" rtlCol="0" anchor="ctr"/>
            <a:lstStyle/>
            <a:p>
              <a:pPr algn="ctr">
                <a:lnSpc>
                  <a:spcPts val="2659"/>
                </a:lnSpc>
                <a:spcBef>
                  <a:spcPct val="0"/>
                </a:spcBef>
              </a:pPr>
              <a:endParaRPr/>
            </a:p>
          </p:txBody>
        </p:sp>
      </p:grpSp>
      <p:sp>
        <p:nvSpPr>
          <p:cNvPr id="29" name="TextBox 29"/>
          <p:cNvSpPr txBox="1"/>
          <p:nvPr/>
        </p:nvSpPr>
        <p:spPr>
          <a:xfrm>
            <a:off x="13079769" y="5621984"/>
            <a:ext cx="2301654" cy="565307"/>
          </a:xfrm>
          <a:prstGeom prst="rect">
            <a:avLst/>
          </a:prstGeom>
        </p:spPr>
        <p:txBody>
          <a:bodyPr wrap="square" lIns="0" tIns="0" rIns="0" bIns="0" rtlCol="0" anchor="t">
            <a:spAutoFit/>
          </a:bodyPr>
          <a:lstStyle/>
          <a:p>
            <a:pPr algn="ctr">
              <a:lnSpc>
                <a:spcPts val="4533"/>
              </a:lnSpc>
            </a:pPr>
            <a:r>
              <a:rPr lang="en-US" sz="3487" b="1" spc="-34" dirty="0">
                <a:solidFill>
                  <a:srgbClr val="2D007E"/>
                </a:solidFill>
                <a:latin typeface="Bricolage Grotesque Bold"/>
                <a:ea typeface="Bricolage Grotesque Bold"/>
                <a:cs typeface="Bricolage Grotesque Bold"/>
                <a:sym typeface="Bricolage Grotesque Bold"/>
              </a:rPr>
              <a:t>Observer</a:t>
            </a:r>
          </a:p>
        </p:txBody>
      </p:sp>
      <p:sp>
        <p:nvSpPr>
          <p:cNvPr id="30" name="TextBox 30"/>
          <p:cNvSpPr txBox="1"/>
          <p:nvPr/>
        </p:nvSpPr>
        <p:spPr>
          <a:xfrm>
            <a:off x="581159" y="8028680"/>
            <a:ext cx="7246789" cy="742884"/>
          </a:xfrm>
          <a:prstGeom prst="rect">
            <a:avLst/>
          </a:prstGeom>
        </p:spPr>
        <p:txBody>
          <a:bodyPr lIns="0" tIns="0" rIns="0" bIns="0" rtlCol="0" anchor="t">
            <a:spAutoFit/>
          </a:bodyPr>
          <a:lstStyle/>
          <a:p>
            <a:pPr algn="ctr">
              <a:lnSpc>
                <a:spcPts val="2931"/>
              </a:lnSpc>
            </a:pPr>
            <a:r>
              <a:rPr lang="en-US" sz="2255" b="1" spc="-22" dirty="0">
                <a:solidFill>
                  <a:srgbClr val="B4DAD5"/>
                </a:solidFill>
                <a:latin typeface="Bricolage Grotesque Bold"/>
                <a:ea typeface="Bricolage Grotesque Bold"/>
                <a:cs typeface="Bricolage Grotesque Bold"/>
                <a:sym typeface="Bricolage Grotesque Bold"/>
              </a:rPr>
              <a:t>Used for event creation to encapsulate object instantiation.</a:t>
            </a:r>
          </a:p>
        </p:txBody>
      </p:sp>
      <p:sp>
        <p:nvSpPr>
          <p:cNvPr id="31" name="TextBox 31"/>
          <p:cNvSpPr txBox="1"/>
          <p:nvPr/>
        </p:nvSpPr>
        <p:spPr>
          <a:xfrm>
            <a:off x="10469577" y="8028680"/>
            <a:ext cx="7246789" cy="742884"/>
          </a:xfrm>
          <a:prstGeom prst="rect">
            <a:avLst/>
          </a:prstGeom>
        </p:spPr>
        <p:txBody>
          <a:bodyPr lIns="0" tIns="0" rIns="0" bIns="0" rtlCol="0" anchor="t">
            <a:spAutoFit/>
          </a:bodyPr>
          <a:lstStyle/>
          <a:p>
            <a:pPr algn="ctr">
              <a:lnSpc>
                <a:spcPts val="2931"/>
              </a:lnSpc>
            </a:pPr>
            <a:r>
              <a:rPr lang="en-US" sz="2255" b="1" spc="-22">
                <a:solidFill>
                  <a:srgbClr val="B4DAD5"/>
                </a:solidFill>
                <a:latin typeface="Bricolage Grotesque Bold"/>
                <a:ea typeface="Bricolage Grotesque Bold"/>
                <a:cs typeface="Bricolage Grotesque Bold"/>
                <a:sym typeface="Bricolage Grotesque Bold"/>
              </a:rPr>
              <a:t>Used to notify event creator and registrars about any changes or registration to events and feedbacks.</a:t>
            </a:r>
          </a:p>
        </p:txBody>
      </p:sp>
    </p:spTree>
  </p:cSld>
  <p:clrMapOvr>
    <a:masterClrMapping/>
  </p:clrMapOvr>
  <p:transition spd="med">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533" b="-6533"/>
            </a:stretch>
          </a:blipFill>
        </p:spPr>
        <p:txBody>
          <a:bodyPr/>
          <a:lstStyle/>
          <a:p>
            <a:endParaRPr lang="en-US"/>
          </a:p>
        </p:txBody>
      </p:sp>
      <p:grpSp>
        <p:nvGrpSpPr>
          <p:cNvPr id="3" name="Group 3"/>
          <p:cNvGrpSpPr/>
          <p:nvPr/>
        </p:nvGrpSpPr>
        <p:grpSpPr>
          <a:xfrm>
            <a:off x="-1856897" y="2075995"/>
            <a:ext cx="19257136" cy="8032263"/>
            <a:chOff x="0" y="0"/>
            <a:chExt cx="3992289" cy="1665207"/>
          </a:xfrm>
        </p:grpSpPr>
        <p:sp>
          <p:nvSpPr>
            <p:cNvPr id="4" name="Freeform 4"/>
            <p:cNvSpPr/>
            <p:nvPr/>
          </p:nvSpPr>
          <p:spPr>
            <a:xfrm>
              <a:off x="817" y="0"/>
              <a:ext cx="3990654" cy="1665207"/>
            </a:xfrm>
            <a:custGeom>
              <a:avLst/>
              <a:gdLst/>
              <a:ahLst/>
              <a:cxnLst/>
              <a:rect l="l" t="t" r="r" b="b"/>
              <a:pathLst>
                <a:path w="3990654" h="1665207">
                  <a:moveTo>
                    <a:pt x="3989089" y="842368"/>
                  </a:moveTo>
                  <a:lnTo>
                    <a:pt x="3790655" y="1655443"/>
                  </a:lnTo>
                  <a:cubicBezTo>
                    <a:pt x="3789256" y="1661174"/>
                    <a:pt x="3784121" y="1665207"/>
                    <a:pt x="3778221" y="1665207"/>
                  </a:cubicBezTo>
                  <a:lnTo>
                    <a:pt x="212434" y="1665207"/>
                  </a:lnTo>
                  <a:cubicBezTo>
                    <a:pt x="206534" y="1665207"/>
                    <a:pt x="201399" y="1661174"/>
                    <a:pt x="200000" y="1655443"/>
                  </a:cubicBezTo>
                  <a:lnTo>
                    <a:pt x="1566" y="842368"/>
                  </a:lnTo>
                  <a:cubicBezTo>
                    <a:pt x="0" y="835952"/>
                    <a:pt x="0" y="829255"/>
                    <a:pt x="1566" y="822839"/>
                  </a:cubicBezTo>
                  <a:lnTo>
                    <a:pt x="200000" y="9764"/>
                  </a:lnTo>
                  <a:cubicBezTo>
                    <a:pt x="201399" y="4033"/>
                    <a:pt x="206534" y="0"/>
                    <a:pt x="212434" y="0"/>
                  </a:cubicBezTo>
                  <a:lnTo>
                    <a:pt x="3778221" y="0"/>
                  </a:lnTo>
                  <a:cubicBezTo>
                    <a:pt x="3784121" y="0"/>
                    <a:pt x="3789256" y="4033"/>
                    <a:pt x="3790655" y="9764"/>
                  </a:cubicBezTo>
                  <a:lnTo>
                    <a:pt x="3989089" y="822839"/>
                  </a:lnTo>
                  <a:cubicBezTo>
                    <a:pt x="3990654" y="829255"/>
                    <a:pt x="3990654" y="835952"/>
                    <a:pt x="3989089" y="842368"/>
                  </a:cubicBezTo>
                  <a:close/>
                </a:path>
              </a:pathLst>
            </a:custGeom>
            <a:gradFill rotWithShape="1">
              <a:gsLst>
                <a:gs pos="0">
                  <a:srgbClr val="18004B">
                    <a:alpha val="100000"/>
                  </a:srgbClr>
                </a:gs>
                <a:gs pos="50000">
                  <a:srgbClr val="6E14FF">
                    <a:alpha val="100000"/>
                  </a:srgbClr>
                </a:gs>
                <a:gs pos="100000">
                  <a:srgbClr val="6E14FF">
                    <a:alpha val="100000"/>
                  </a:srgbClr>
                </a:gs>
              </a:gsLst>
              <a:lin ang="0"/>
            </a:gradFill>
          </p:spPr>
          <p:txBody>
            <a:bodyPr/>
            <a:lstStyle/>
            <a:p>
              <a:endParaRPr lang="en-US"/>
            </a:p>
          </p:txBody>
        </p:sp>
        <p:sp>
          <p:nvSpPr>
            <p:cNvPr id="5" name="TextBox 5"/>
            <p:cNvSpPr txBox="1"/>
            <p:nvPr/>
          </p:nvSpPr>
          <p:spPr>
            <a:xfrm>
              <a:off x="114300" y="-38100"/>
              <a:ext cx="3763689" cy="1703307"/>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592874" y="3143532"/>
            <a:ext cx="2692943" cy="171675"/>
          </a:xfrm>
          <a:custGeom>
            <a:avLst/>
            <a:gdLst/>
            <a:ahLst/>
            <a:cxnLst/>
            <a:rect l="l" t="t" r="r" b="b"/>
            <a:pathLst>
              <a:path w="2692943" h="171675">
                <a:moveTo>
                  <a:pt x="0" y="0"/>
                </a:moveTo>
                <a:lnTo>
                  <a:pt x="2692943" y="0"/>
                </a:lnTo>
                <a:lnTo>
                  <a:pt x="2692943" y="171675"/>
                </a:lnTo>
                <a:lnTo>
                  <a:pt x="0" y="171675"/>
                </a:lnTo>
                <a:lnTo>
                  <a:pt x="0" y="0"/>
                </a:lnTo>
                <a:close/>
              </a:path>
            </a:pathLst>
          </a:custGeom>
          <a:blipFill>
            <a:blip r:embed="rId3"/>
            <a:stretch>
              <a:fillRect/>
            </a:stretch>
          </a:blipFill>
        </p:spPr>
        <p:txBody>
          <a:bodyPr/>
          <a:lstStyle/>
          <a:p>
            <a:endParaRPr lang="en-US"/>
          </a:p>
        </p:txBody>
      </p:sp>
      <p:grpSp>
        <p:nvGrpSpPr>
          <p:cNvPr id="7" name="Group 7"/>
          <p:cNvGrpSpPr/>
          <p:nvPr/>
        </p:nvGrpSpPr>
        <p:grpSpPr>
          <a:xfrm>
            <a:off x="361950" y="2524826"/>
            <a:ext cx="2923867" cy="661560"/>
            <a:chOff x="0" y="0"/>
            <a:chExt cx="3087128" cy="698500"/>
          </a:xfrm>
        </p:grpSpPr>
        <p:sp>
          <p:nvSpPr>
            <p:cNvPr id="8" name="Freeform 8"/>
            <p:cNvSpPr/>
            <p:nvPr/>
          </p:nvSpPr>
          <p:spPr>
            <a:xfrm>
              <a:off x="3051" y="0"/>
              <a:ext cx="3081026" cy="698500"/>
            </a:xfrm>
            <a:custGeom>
              <a:avLst/>
              <a:gdLst/>
              <a:ahLst/>
              <a:cxnLst/>
              <a:rect l="l" t="t" r="r" b="b"/>
              <a:pathLst>
                <a:path w="3081026" h="698500">
                  <a:moveTo>
                    <a:pt x="3076087" y="362982"/>
                  </a:moveTo>
                  <a:lnTo>
                    <a:pt x="2888866" y="684768"/>
                  </a:lnTo>
                  <a:cubicBezTo>
                    <a:pt x="2883920" y="693270"/>
                    <a:pt x="2874826" y="698500"/>
                    <a:pt x="2864990" y="698500"/>
                  </a:cubicBezTo>
                  <a:lnTo>
                    <a:pt x="216036" y="698500"/>
                  </a:lnTo>
                  <a:cubicBezTo>
                    <a:pt x="206200" y="698500"/>
                    <a:pt x="197106" y="693270"/>
                    <a:pt x="192160" y="684768"/>
                  </a:cubicBezTo>
                  <a:lnTo>
                    <a:pt x="4938" y="362982"/>
                  </a:lnTo>
                  <a:cubicBezTo>
                    <a:pt x="0" y="354493"/>
                    <a:pt x="0" y="344007"/>
                    <a:pt x="4938" y="335518"/>
                  </a:cubicBezTo>
                  <a:lnTo>
                    <a:pt x="192160" y="13732"/>
                  </a:lnTo>
                  <a:cubicBezTo>
                    <a:pt x="197106" y="5230"/>
                    <a:pt x="206200" y="0"/>
                    <a:pt x="216036" y="0"/>
                  </a:cubicBezTo>
                  <a:lnTo>
                    <a:pt x="2864990" y="0"/>
                  </a:lnTo>
                  <a:cubicBezTo>
                    <a:pt x="2874826" y="0"/>
                    <a:pt x="2883920" y="5230"/>
                    <a:pt x="2888866" y="13732"/>
                  </a:cubicBezTo>
                  <a:lnTo>
                    <a:pt x="3076087" y="335518"/>
                  </a:lnTo>
                  <a:cubicBezTo>
                    <a:pt x="3081026" y="344007"/>
                    <a:pt x="3081026" y="354493"/>
                    <a:pt x="3076087" y="362982"/>
                  </a:cubicBezTo>
                  <a:close/>
                </a:path>
              </a:pathLst>
            </a:custGeom>
            <a:solidFill>
              <a:srgbClr val="FFFFFF"/>
            </a:solidFill>
            <a:ln cap="sq">
              <a:noFill/>
              <a:prstDash val="solid"/>
              <a:miter/>
            </a:ln>
          </p:spPr>
          <p:txBody>
            <a:bodyPr/>
            <a:lstStyle/>
            <a:p>
              <a:endParaRPr lang="en-US"/>
            </a:p>
          </p:txBody>
        </p:sp>
        <p:sp>
          <p:nvSpPr>
            <p:cNvPr id="9" name="TextBox 9"/>
            <p:cNvSpPr txBox="1"/>
            <p:nvPr/>
          </p:nvSpPr>
          <p:spPr>
            <a:xfrm>
              <a:off x="114300" y="-38100"/>
              <a:ext cx="2858528" cy="736600"/>
            </a:xfrm>
            <a:prstGeom prst="rect">
              <a:avLst/>
            </a:prstGeom>
          </p:spPr>
          <p:txBody>
            <a:bodyPr lIns="50800" tIns="50800" rIns="50800" bIns="50800" rtlCol="0" anchor="ctr"/>
            <a:lstStyle/>
            <a:p>
              <a:pPr algn="ctr">
                <a:lnSpc>
                  <a:spcPts val="2659"/>
                </a:lnSpc>
                <a:spcBef>
                  <a:spcPct val="0"/>
                </a:spcBef>
              </a:pPr>
              <a:endParaRPr/>
            </a:p>
          </p:txBody>
        </p:sp>
      </p:grpSp>
      <p:sp>
        <p:nvSpPr>
          <p:cNvPr id="10" name="Freeform 10"/>
          <p:cNvSpPr/>
          <p:nvPr/>
        </p:nvSpPr>
        <p:spPr>
          <a:xfrm>
            <a:off x="527995" y="4244145"/>
            <a:ext cx="3079468" cy="196316"/>
          </a:xfrm>
          <a:custGeom>
            <a:avLst/>
            <a:gdLst/>
            <a:ahLst/>
            <a:cxnLst/>
            <a:rect l="l" t="t" r="r" b="b"/>
            <a:pathLst>
              <a:path w="3079468" h="196316">
                <a:moveTo>
                  <a:pt x="0" y="0"/>
                </a:moveTo>
                <a:lnTo>
                  <a:pt x="3079468" y="0"/>
                </a:lnTo>
                <a:lnTo>
                  <a:pt x="3079468" y="196316"/>
                </a:lnTo>
                <a:lnTo>
                  <a:pt x="0" y="196316"/>
                </a:lnTo>
                <a:lnTo>
                  <a:pt x="0" y="0"/>
                </a:lnTo>
                <a:close/>
              </a:path>
            </a:pathLst>
          </a:custGeom>
          <a:blipFill>
            <a:blip r:embed="rId3"/>
            <a:stretch>
              <a:fillRect/>
            </a:stretch>
          </a:blipFill>
        </p:spPr>
        <p:txBody>
          <a:bodyPr/>
          <a:lstStyle/>
          <a:p>
            <a:endParaRPr lang="en-US"/>
          </a:p>
        </p:txBody>
      </p:sp>
      <p:grpSp>
        <p:nvGrpSpPr>
          <p:cNvPr id="11" name="Group 11"/>
          <p:cNvGrpSpPr/>
          <p:nvPr/>
        </p:nvGrpSpPr>
        <p:grpSpPr>
          <a:xfrm>
            <a:off x="361950" y="3610482"/>
            <a:ext cx="3492035" cy="661560"/>
            <a:chOff x="0" y="0"/>
            <a:chExt cx="3687021" cy="698500"/>
          </a:xfrm>
        </p:grpSpPr>
        <p:sp>
          <p:nvSpPr>
            <p:cNvPr id="12" name="Freeform 12"/>
            <p:cNvSpPr/>
            <p:nvPr/>
          </p:nvSpPr>
          <p:spPr>
            <a:xfrm>
              <a:off x="2554" y="0"/>
              <a:ext cx="3681913" cy="698500"/>
            </a:xfrm>
            <a:custGeom>
              <a:avLst/>
              <a:gdLst/>
              <a:ahLst/>
              <a:cxnLst/>
              <a:rect l="l" t="t" r="r" b="b"/>
              <a:pathLst>
                <a:path w="3681913" h="698500">
                  <a:moveTo>
                    <a:pt x="3677778" y="360748"/>
                  </a:moveTo>
                  <a:lnTo>
                    <a:pt x="3487957" y="687002"/>
                  </a:lnTo>
                  <a:cubicBezTo>
                    <a:pt x="3483815" y="694121"/>
                    <a:pt x="3476201" y="698500"/>
                    <a:pt x="3467965" y="698500"/>
                  </a:cubicBezTo>
                  <a:lnTo>
                    <a:pt x="213948" y="698500"/>
                  </a:lnTo>
                  <a:cubicBezTo>
                    <a:pt x="205713" y="698500"/>
                    <a:pt x="198098" y="694121"/>
                    <a:pt x="193956" y="687002"/>
                  </a:cubicBezTo>
                  <a:lnTo>
                    <a:pt x="4136" y="360748"/>
                  </a:lnTo>
                  <a:cubicBezTo>
                    <a:pt x="0" y="353640"/>
                    <a:pt x="0" y="344860"/>
                    <a:pt x="4136" y="337752"/>
                  </a:cubicBezTo>
                  <a:lnTo>
                    <a:pt x="193956" y="11498"/>
                  </a:lnTo>
                  <a:cubicBezTo>
                    <a:pt x="198098" y="4379"/>
                    <a:pt x="205713" y="0"/>
                    <a:pt x="213948" y="0"/>
                  </a:cubicBezTo>
                  <a:lnTo>
                    <a:pt x="3467965" y="0"/>
                  </a:lnTo>
                  <a:cubicBezTo>
                    <a:pt x="3476201" y="0"/>
                    <a:pt x="3483815" y="4379"/>
                    <a:pt x="3487957" y="11498"/>
                  </a:cubicBezTo>
                  <a:lnTo>
                    <a:pt x="3677778" y="337752"/>
                  </a:lnTo>
                  <a:cubicBezTo>
                    <a:pt x="3681913" y="344860"/>
                    <a:pt x="3681913" y="353640"/>
                    <a:pt x="3677778" y="360748"/>
                  </a:cubicBezTo>
                  <a:close/>
                </a:path>
              </a:pathLst>
            </a:custGeom>
            <a:solidFill>
              <a:srgbClr val="FFFFFF"/>
            </a:solidFill>
            <a:ln cap="sq">
              <a:noFill/>
              <a:prstDash val="solid"/>
              <a:miter/>
            </a:ln>
          </p:spPr>
          <p:txBody>
            <a:bodyPr/>
            <a:lstStyle/>
            <a:p>
              <a:endParaRPr lang="en-US"/>
            </a:p>
          </p:txBody>
        </p:sp>
        <p:sp>
          <p:nvSpPr>
            <p:cNvPr id="13" name="TextBox 13"/>
            <p:cNvSpPr txBox="1"/>
            <p:nvPr/>
          </p:nvSpPr>
          <p:spPr>
            <a:xfrm>
              <a:off x="114300" y="-38100"/>
              <a:ext cx="3458421" cy="736600"/>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540217" y="5353603"/>
            <a:ext cx="3055024" cy="194758"/>
          </a:xfrm>
          <a:custGeom>
            <a:avLst/>
            <a:gdLst/>
            <a:ahLst/>
            <a:cxnLst/>
            <a:rect l="l" t="t" r="r" b="b"/>
            <a:pathLst>
              <a:path w="3055024" h="194758">
                <a:moveTo>
                  <a:pt x="0" y="0"/>
                </a:moveTo>
                <a:lnTo>
                  <a:pt x="3055024" y="0"/>
                </a:lnTo>
                <a:lnTo>
                  <a:pt x="3055024" y="194757"/>
                </a:lnTo>
                <a:lnTo>
                  <a:pt x="0" y="194757"/>
                </a:lnTo>
                <a:lnTo>
                  <a:pt x="0" y="0"/>
                </a:lnTo>
                <a:close/>
              </a:path>
            </a:pathLst>
          </a:custGeom>
          <a:blipFill>
            <a:blip r:embed="rId3"/>
            <a:stretch>
              <a:fillRect/>
            </a:stretch>
          </a:blipFill>
        </p:spPr>
        <p:txBody>
          <a:bodyPr/>
          <a:lstStyle/>
          <a:p>
            <a:endParaRPr lang="en-US"/>
          </a:p>
        </p:txBody>
      </p:sp>
      <p:grpSp>
        <p:nvGrpSpPr>
          <p:cNvPr id="15" name="Group 15"/>
          <p:cNvGrpSpPr/>
          <p:nvPr/>
        </p:nvGrpSpPr>
        <p:grpSpPr>
          <a:xfrm>
            <a:off x="361950" y="4735736"/>
            <a:ext cx="3443394" cy="661560"/>
            <a:chOff x="0" y="0"/>
            <a:chExt cx="3635664" cy="698500"/>
          </a:xfrm>
        </p:grpSpPr>
        <p:sp>
          <p:nvSpPr>
            <p:cNvPr id="16" name="Freeform 16"/>
            <p:cNvSpPr/>
            <p:nvPr/>
          </p:nvSpPr>
          <p:spPr>
            <a:xfrm>
              <a:off x="2590" y="0"/>
              <a:ext cx="3630484" cy="698500"/>
            </a:xfrm>
            <a:custGeom>
              <a:avLst/>
              <a:gdLst/>
              <a:ahLst/>
              <a:cxnLst/>
              <a:rect l="l" t="t" r="r" b="b"/>
              <a:pathLst>
                <a:path w="3630484" h="698500">
                  <a:moveTo>
                    <a:pt x="3626290" y="360910"/>
                  </a:moveTo>
                  <a:lnTo>
                    <a:pt x="3436659" y="686840"/>
                  </a:lnTo>
                  <a:cubicBezTo>
                    <a:pt x="3432458" y="694059"/>
                    <a:pt x="3424736" y="698500"/>
                    <a:pt x="3416385" y="698500"/>
                  </a:cubicBezTo>
                  <a:lnTo>
                    <a:pt x="214100" y="698500"/>
                  </a:lnTo>
                  <a:cubicBezTo>
                    <a:pt x="205748" y="698500"/>
                    <a:pt x="198026" y="694059"/>
                    <a:pt x="193826" y="686840"/>
                  </a:cubicBezTo>
                  <a:lnTo>
                    <a:pt x="4194" y="360910"/>
                  </a:lnTo>
                  <a:cubicBezTo>
                    <a:pt x="0" y="353702"/>
                    <a:pt x="0" y="344798"/>
                    <a:pt x="4194" y="337590"/>
                  </a:cubicBezTo>
                  <a:lnTo>
                    <a:pt x="193826" y="11660"/>
                  </a:lnTo>
                  <a:cubicBezTo>
                    <a:pt x="198026" y="4441"/>
                    <a:pt x="205748" y="0"/>
                    <a:pt x="214100" y="0"/>
                  </a:cubicBezTo>
                  <a:lnTo>
                    <a:pt x="3416385" y="0"/>
                  </a:lnTo>
                  <a:cubicBezTo>
                    <a:pt x="3424736" y="0"/>
                    <a:pt x="3432458" y="4441"/>
                    <a:pt x="3436659" y="11660"/>
                  </a:cubicBezTo>
                  <a:lnTo>
                    <a:pt x="3626290" y="337590"/>
                  </a:lnTo>
                  <a:cubicBezTo>
                    <a:pt x="3630484" y="344798"/>
                    <a:pt x="3630484" y="353702"/>
                    <a:pt x="3626290" y="360910"/>
                  </a:cubicBezTo>
                  <a:close/>
                </a:path>
              </a:pathLst>
            </a:custGeom>
            <a:solidFill>
              <a:srgbClr val="FFFFFF"/>
            </a:solidFill>
            <a:ln cap="sq">
              <a:noFill/>
              <a:prstDash val="solid"/>
              <a:miter/>
            </a:ln>
          </p:spPr>
          <p:txBody>
            <a:bodyPr/>
            <a:lstStyle/>
            <a:p>
              <a:endParaRPr lang="en-US"/>
            </a:p>
          </p:txBody>
        </p:sp>
        <p:sp>
          <p:nvSpPr>
            <p:cNvPr id="17" name="TextBox 17"/>
            <p:cNvSpPr txBox="1"/>
            <p:nvPr/>
          </p:nvSpPr>
          <p:spPr>
            <a:xfrm>
              <a:off x="114300" y="-38100"/>
              <a:ext cx="3407064" cy="736600"/>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a:off x="592874" y="2658495"/>
            <a:ext cx="426764" cy="394223"/>
          </a:xfrm>
          <a:custGeom>
            <a:avLst/>
            <a:gdLst/>
            <a:ahLst/>
            <a:cxnLst/>
            <a:rect l="l" t="t" r="r" b="b"/>
            <a:pathLst>
              <a:path w="426764" h="394223">
                <a:moveTo>
                  <a:pt x="0" y="0"/>
                </a:moveTo>
                <a:lnTo>
                  <a:pt x="426764" y="0"/>
                </a:lnTo>
                <a:lnTo>
                  <a:pt x="426764" y="394223"/>
                </a:lnTo>
                <a:lnTo>
                  <a:pt x="0" y="3942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9" name="Freeform 19"/>
          <p:cNvSpPr/>
          <p:nvPr/>
        </p:nvSpPr>
        <p:spPr>
          <a:xfrm>
            <a:off x="592874" y="3763201"/>
            <a:ext cx="426764" cy="394223"/>
          </a:xfrm>
          <a:custGeom>
            <a:avLst/>
            <a:gdLst/>
            <a:ahLst/>
            <a:cxnLst/>
            <a:rect l="l" t="t" r="r" b="b"/>
            <a:pathLst>
              <a:path w="426764" h="394223">
                <a:moveTo>
                  <a:pt x="0" y="0"/>
                </a:moveTo>
                <a:lnTo>
                  <a:pt x="426764" y="0"/>
                </a:lnTo>
                <a:lnTo>
                  <a:pt x="426764" y="394223"/>
                </a:lnTo>
                <a:lnTo>
                  <a:pt x="0" y="3942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0" name="Freeform 20"/>
          <p:cNvSpPr/>
          <p:nvPr/>
        </p:nvSpPr>
        <p:spPr>
          <a:xfrm>
            <a:off x="592874" y="4869405"/>
            <a:ext cx="426764" cy="394223"/>
          </a:xfrm>
          <a:custGeom>
            <a:avLst/>
            <a:gdLst/>
            <a:ahLst/>
            <a:cxnLst/>
            <a:rect l="l" t="t" r="r" b="b"/>
            <a:pathLst>
              <a:path w="426764" h="394223">
                <a:moveTo>
                  <a:pt x="0" y="0"/>
                </a:moveTo>
                <a:lnTo>
                  <a:pt x="426764" y="0"/>
                </a:lnTo>
                <a:lnTo>
                  <a:pt x="426764" y="394223"/>
                </a:lnTo>
                <a:lnTo>
                  <a:pt x="0" y="3942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1" name="Freeform 21"/>
          <p:cNvSpPr/>
          <p:nvPr/>
        </p:nvSpPr>
        <p:spPr>
          <a:xfrm>
            <a:off x="592874" y="6462341"/>
            <a:ext cx="2692943" cy="171675"/>
          </a:xfrm>
          <a:custGeom>
            <a:avLst/>
            <a:gdLst/>
            <a:ahLst/>
            <a:cxnLst/>
            <a:rect l="l" t="t" r="r" b="b"/>
            <a:pathLst>
              <a:path w="2692943" h="171675">
                <a:moveTo>
                  <a:pt x="0" y="0"/>
                </a:moveTo>
                <a:lnTo>
                  <a:pt x="2692943" y="0"/>
                </a:lnTo>
                <a:lnTo>
                  <a:pt x="2692943" y="171675"/>
                </a:lnTo>
                <a:lnTo>
                  <a:pt x="0" y="171675"/>
                </a:lnTo>
                <a:lnTo>
                  <a:pt x="0" y="0"/>
                </a:lnTo>
                <a:close/>
              </a:path>
            </a:pathLst>
          </a:custGeom>
          <a:blipFill>
            <a:blip r:embed="rId3"/>
            <a:stretch>
              <a:fillRect/>
            </a:stretch>
          </a:blipFill>
        </p:spPr>
        <p:txBody>
          <a:bodyPr/>
          <a:lstStyle/>
          <a:p>
            <a:endParaRPr lang="en-US"/>
          </a:p>
        </p:txBody>
      </p:sp>
      <p:grpSp>
        <p:nvGrpSpPr>
          <p:cNvPr id="22" name="Group 22"/>
          <p:cNvGrpSpPr/>
          <p:nvPr/>
        </p:nvGrpSpPr>
        <p:grpSpPr>
          <a:xfrm>
            <a:off x="361950" y="5843635"/>
            <a:ext cx="3023339" cy="661560"/>
            <a:chOff x="0" y="0"/>
            <a:chExt cx="3192154" cy="698500"/>
          </a:xfrm>
        </p:grpSpPr>
        <p:sp>
          <p:nvSpPr>
            <p:cNvPr id="23" name="Freeform 23"/>
            <p:cNvSpPr/>
            <p:nvPr/>
          </p:nvSpPr>
          <p:spPr>
            <a:xfrm>
              <a:off x="2950" y="0"/>
              <a:ext cx="3186253" cy="698500"/>
            </a:xfrm>
            <a:custGeom>
              <a:avLst/>
              <a:gdLst/>
              <a:ahLst/>
              <a:cxnLst/>
              <a:rect l="l" t="t" r="r" b="b"/>
              <a:pathLst>
                <a:path w="3186253" h="698500">
                  <a:moveTo>
                    <a:pt x="3181477" y="362530"/>
                  </a:moveTo>
                  <a:lnTo>
                    <a:pt x="2993731" y="685220"/>
                  </a:lnTo>
                  <a:cubicBezTo>
                    <a:pt x="2988947" y="693442"/>
                    <a:pt x="2980152" y="698500"/>
                    <a:pt x="2970640" y="698500"/>
                  </a:cubicBezTo>
                  <a:lnTo>
                    <a:pt x="215614" y="698500"/>
                  </a:lnTo>
                  <a:cubicBezTo>
                    <a:pt x="206102" y="698500"/>
                    <a:pt x="197307" y="693442"/>
                    <a:pt x="192523" y="685220"/>
                  </a:cubicBezTo>
                  <a:lnTo>
                    <a:pt x="4777" y="362530"/>
                  </a:lnTo>
                  <a:cubicBezTo>
                    <a:pt x="0" y="354321"/>
                    <a:pt x="0" y="344179"/>
                    <a:pt x="4777" y="335970"/>
                  </a:cubicBezTo>
                  <a:lnTo>
                    <a:pt x="192523" y="13280"/>
                  </a:lnTo>
                  <a:cubicBezTo>
                    <a:pt x="197307" y="5058"/>
                    <a:pt x="206102" y="0"/>
                    <a:pt x="215614" y="0"/>
                  </a:cubicBezTo>
                  <a:lnTo>
                    <a:pt x="2970640" y="0"/>
                  </a:lnTo>
                  <a:cubicBezTo>
                    <a:pt x="2980152" y="0"/>
                    <a:pt x="2988947" y="5058"/>
                    <a:pt x="2993731" y="13280"/>
                  </a:cubicBezTo>
                  <a:lnTo>
                    <a:pt x="3181477" y="335970"/>
                  </a:lnTo>
                  <a:cubicBezTo>
                    <a:pt x="3186254" y="344179"/>
                    <a:pt x="3186254" y="354321"/>
                    <a:pt x="3181477" y="362530"/>
                  </a:cubicBezTo>
                  <a:close/>
                </a:path>
              </a:pathLst>
            </a:custGeom>
            <a:solidFill>
              <a:srgbClr val="FFFFFF"/>
            </a:solidFill>
            <a:ln cap="sq">
              <a:noFill/>
              <a:prstDash val="solid"/>
              <a:miter/>
            </a:ln>
          </p:spPr>
          <p:txBody>
            <a:bodyPr/>
            <a:lstStyle/>
            <a:p>
              <a:endParaRPr lang="en-US"/>
            </a:p>
          </p:txBody>
        </p:sp>
        <p:sp>
          <p:nvSpPr>
            <p:cNvPr id="24" name="TextBox 24"/>
            <p:cNvSpPr txBox="1"/>
            <p:nvPr/>
          </p:nvSpPr>
          <p:spPr>
            <a:xfrm>
              <a:off x="114300" y="-38100"/>
              <a:ext cx="2963554" cy="736600"/>
            </a:xfrm>
            <a:prstGeom prst="rect">
              <a:avLst/>
            </a:prstGeom>
          </p:spPr>
          <p:txBody>
            <a:bodyPr lIns="50800" tIns="50800" rIns="50800" bIns="50800" rtlCol="0" anchor="ctr"/>
            <a:lstStyle/>
            <a:p>
              <a:pPr algn="ctr">
                <a:lnSpc>
                  <a:spcPts val="2659"/>
                </a:lnSpc>
                <a:spcBef>
                  <a:spcPct val="0"/>
                </a:spcBef>
              </a:pPr>
              <a:endParaRPr/>
            </a:p>
          </p:txBody>
        </p:sp>
      </p:grpSp>
      <p:sp>
        <p:nvSpPr>
          <p:cNvPr id="25" name="Freeform 25"/>
          <p:cNvSpPr/>
          <p:nvPr/>
        </p:nvSpPr>
        <p:spPr>
          <a:xfrm>
            <a:off x="527995" y="7564072"/>
            <a:ext cx="3079468" cy="196316"/>
          </a:xfrm>
          <a:custGeom>
            <a:avLst/>
            <a:gdLst/>
            <a:ahLst/>
            <a:cxnLst/>
            <a:rect l="l" t="t" r="r" b="b"/>
            <a:pathLst>
              <a:path w="3079468" h="196316">
                <a:moveTo>
                  <a:pt x="0" y="0"/>
                </a:moveTo>
                <a:lnTo>
                  <a:pt x="3079468" y="0"/>
                </a:lnTo>
                <a:lnTo>
                  <a:pt x="3079468" y="196316"/>
                </a:lnTo>
                <a:lnTo>
                  <a:pt x="0" y="196316"/>
                </a:lnTo>
                <a:lnTo>
                  <a:pt x="0" y="0"/>
                </a:lnTo>
                <a:close/>
              </a:path>
            </a:pathLst>
          </a:custGeom>
          <a:blipFill>
            <a:blip r:embed="rId3"/>
            <a:stretch>
              <a:fillRect/>
            </a:stretch>
          </a:blipFill>
        </p:spPr>
        <p:txBody>
          <a:bodyPr/>
          <a:lstStyle/>
          <a:p>
            <a:endParaRPr lang="en-US"/>
          </a:p>
        </p:txBody>
      </p:sp>
      <p:grpSp>
        <p:nvGrpSpPr>
          <p:cNvPr id="26" name="Group 26"/>
          <p:cNvGrpSpPr/>
          <p:nvPr/>
        </p:nvGrpSpPr>
        <p:grpSpPr>
          <a:xfrm>
            <a:off x="361950" y="6930409"/>
            <a:ext cx="3700378" cy="661560"/>
            <a:chOff x="0" y="0"/>
            <a:chExt cx="3906997" cy="698500"/>
          </a:xfrm>
        </p:grpSpPr>
        <p:sp>
          <p:nvSpPr>
            <p:cNvPr id="27" name="Freeform 27"/>
            <p:cNvSpPr/>
            <p:nvPr/>
          </p:nvSpPr>
          <p:spPr>
            <a:xfrm>
              <a:off x="2411" y="0"/>
              <a:ext cx="3902176" cy="698500"/>
            </a:xfrm>
            <a:custGeom>
              <a:avLst/>
              <a:gdLst/>
              <a:ahLst/>
              <a:cxnLst/>
              <a:rect l="l" t="t" r="r" b="b"/>
              <a:pathLst>
                <a:path w="3902176" h="698500">
                  <a:moveTo>
                    <a:pt x="3898274" y="360100"/>
                  </a:moveTo>
                  <a:lnTo>
                    <a:pt x="3707699" y="687650"/>
                  </a:lnTo>
                  <a:cubicBezTo>
                    <a:pt x="3703791" y="694367"/>
                    <a:pt x="3696605" y="698500"/>
                    <a:pt x="3688833" y="698500"/>
                  </a:cubicBezTo>
                  <a:lnTo>
                    <a:pt x="213342" y="698500"/>
                  </a:lnTo>
                  <a:cubicBezTo>
                    <a:pt x="205570" y="698500"/>
                    <a:pt x="198385" y="694367"/>
                    <a:pt x="194476" y="687650"/>
                  </a:cubicBezTo>
                  <a:lnTo>
                    <a:pt x="3902" y="360100"/>
                  </a:lnTo>
                  <a:cubicBezTo>
                    <a:pt x="0" y="353393"/>
                    <a:pt x="0" y="345107"/>
                    <a:pt x="3902" y="338400"/>
                  </a:cubicBezTo>
                  <a:lnTo>
                    <a:pt x="194476" y="10850"/>
                  </a:lnTo>
                  <a:cubicBezTo>
                    <a:pt x="198385" y="4133"/>
                    <a:pt x="205570" y="0"/>
                    <a:pt x="213342" y="0"/>
                  </a:cubicBezTo>
                  <a:lnTo>
                    <a:pt x="3688833" y="0"/>
                  </a:lnTo>
                  <a:cubicBezTo>
                    <a:pt x="3696605" y="0"/>
                    <a:pt x="3703791" y="4133"/>
                    <a:pt x="3707699" y="10850"/>
                  </a:cubicBezTo>
                  <a:lnTo>
                    <a:pt x="3898274" y="338400"/>
                  </a:lnTo>
                  <a:cubicBezTo>
                    <a:pt x="3902176" y="345107"/>
                    <a:pt x="3902176" y="353393"/>
                    <a:pt x="3898274" y="360100"/>
                  </a:cubicBezTo>
                  <a:close/>
                </a:path>
              </a:pathLst>
            </a:custGeom>
            <a:solidFill>
              <a:srgbClr val="FFFFFF"/>
            </a:solidFill>
            <a:ln cap="sq">
              <a:noFill/>
              <a:prstDash val="solid"/>
              <a:miter/>
            </a:ln>
          </p:spPr>
          <p:txBody>
            <a:bodyPr/>
            <a:lstStyle/>
            <a:p>
              <a:endParaRPr lang="en-US"/>
            </a:p>
          </p:txBody>
        </p:sp>
        <p:sp>
          <p:nvSpPr>
            <p:cNvPr id="28" name="TextBox 28"/>
            <p:cNvSpPr txBox="1"/>
            <p:nvPr/>
          </p:nvSpPr>
          <p:spPr>
            <a:xfrm>
              <a:off x="114300" y="-38100"/>
              <a:ext cx="3678397" cy="736600"/>
            </a:xfrm>
            <a:prstGeom prst="rect">
              <a:avLst/>
            </a:prstGeom>
          </p:spPr>
          <p:txBody>
            <a:bodyPr lIns="50800" tIns="50800" rIns="50800" bIns="50800" rtlCol="0" anchor="ctr"/>
            <a:lstStyle/>
            <a:p>
              <a:pPr algn="ctr">
                <a:lnSpc>
                  <a:spcPts val="2659"/>
                </a:lnSpc>
                <a:spcBef>
                  <a:spcPct val="0"/>
                </a:spcBef>
              </a:pPr>
              <a:endParaRPr/>
            </a:p>
          </p:txBody>
        </p:sp>
      </p:grpSp>
      <p:sp>
        <p:nvSpPr>
          <p:cNvPr id="29" name="Freeform 29"/>
          <p:cNvSpPr/>
          <p:nvPr/>
        </p:nvSpPr>
        <p:spPr>
          <a:xfrm>
            <a:off x="540217" y="8673530"/>
            <a:ext cx="3055024" cy="194758"/>
          </a:xfrm>
          <a:custGeom>
            <a:avLst/>
            <a:gdLst/>
            <a:ahLst/>
            <a:cxnLst/>
            <a:rect l="l" t="t" r="r" b="b"/>
            <a:pathLst>
              <a:path w="3055024" h="194758">
                <a:moveTo>
                  <a:pt x="0" y="0"/>
                </a:moveTo>
                <a:lnTo>
                  <a:pt x="3055024" y="0"/>
                </a:lnTo>
                <a:lnTo>
                  <a:pt x="3055024" y="194757"/>
                </a:lnTo>
                <a:lnTo>
                  <a:pt x="0" y="194757"/>
                </a:lnTo>
                <a:lnTo>
                  <a:pt x="0" y="0"/>
                </a:lnTo>
                <a:close/>
              </a:path>
            </a:pathLst>
          </a:custGeom>
          <a:blipFill>
            <a:blip r:embed="rId3"/>
            <a:stretch>
              <a:fillRect/>
            </a:stretch>
          </a:blipFill>
        </p:spPr>
        <p:txBody>
          <a:bodyPr/>
          <a:lstStyle/>
          <a:p>
            <a:endParaRPr lang="en-US"/>
          </a:p>
        </p:txBody>
      </p:sp>
      <p:grpSp>
        <p:nvGrpSpPr>
          <p:cNvPr id="30" name="Group 30"/>
          <p:cNvGrpSpPr/>
          <p:nvPr/>
        </p:nvGrpSpPr>
        <p:grpSpPr>
          <a:xfrm>
            <a:off x="361950" y="8055663"/>
            <a:ext cx="4644508" cy="661560"/>
            <a:chOff x="0" y="0"/>
            <a:chExt cx="4903845" cy="698500"/>
          </a:xfrm>
        </p:grpSpPr>
        <p:sp>
          <p:nvSpPr>
            <p:cNvPr id="31" name="Freeform 31"/>
            <p:cNvSpPr/>
            <p:nvPr/>
          </p:nvSpPr>
          <p:spPr>
            <a:xfrm>
              <a:off x="1921" y="0"/>
              <a:ext cx="4900004" cy="698500"/>
            </a:xfrm>
            <a:custGeom>
              <a:avLst/>
              <a:gdLst/>
              <a:ahLst/>
              <a:cxnLst/>
              <a:rect l="l" t="t" r="r" b="b"/>
              <a:pathLst>
                <a:path w="4900004" h="698500">
                  <a:moveTo>
                    <a:pt x="4896894" y="357895"/>
                  </a:moveTo>
                  <a:lnTo>
                    <a:pt x="4703753" y="689855"/>
                  </a:lnTo>
                  <a:cubicBezTo>
                    <a:pt x="4700640" y="695207"/>
                    <a:pt x="4694914" y="698500"/>
                    <a:pt x="4688723" y="698500"/>
                  </a:cubicBezTo>
                  <a:lnTo>
                    <a:pt x="211280" y="698500"/>
                  </a:lnTo>
                  <a:cubicBezTo>
                    <a:pt x="205088" y="698500"/>
                    <a:pt x="199363" y="695207"/>
                    <a:pt x="196249" y="689855"/>
                  </a:cubicBezTo>
                  <a:lnTo>
                    <a:pt x="3109" y="357895"/>
                  </a:lnTo>
                  <a:cubicBezTo>
                    <a:pt x="0" y="352551"/>
                    <a:pt x="0" y="345949"/>
                    <a:pt x="3109" y="340605"/>
                  </a:cubicBezTo>
                  <a:lnTo>
                    <a:pt x="196249" y="8645"/>
                  </a:lnTo>
                  <a:cubicBezTo>
                    <a:pt x="199363" y="3293"/>
                    <a:pt x="205088" y="0"/>
                    <a:pt x="211280" y="0"/>
                  </a:cubicBezTo>
                  <a:lnTo>
                    <a:pt x="4688723" y="0"/>
                  </a:lnTo>
                  <a:cubicBezTo>
                    <a:pt x="4694914" y="0"/>
                    <a:pt x="4700640" y="3293"/>
                    <a:pt x="4703753" y="8645"/>
                  </a:cubicBezTo>
                  <a:lnTo>
                    <a:pt x="4896894" y="340605"/>
                  </a:lnTo>
                  <a:cubicBezTo>
                    <a:pt x="4900003" y="345949"/>
                    <a:pt x="4900003" y="352551"/>
                    <a:pt x="4896894" y="357895"/>
                  </a:cubicBezTo>
                  <a:close/>
                </a:path>
              </a:pathLst>
            </a:custGeom>
            <a:solidFill>
              <a:srgbClr val="FFFFFF"/>
            </a:solidFill>
            <a:ln cap="sq">
              <a:noFill/>
              <a:prstDash val="solid"/>
              <a:miter/>
            </a:ln>
          </p:spPr>
          <p:txBody>
            <a:bodyPr/>
            <a:lstStyle/>
            <a:p>
              <a:endParaRPr lang="en-US"/>
            </a:p>
          </p:txBody>
        </p:sp>
        <p:sp>
          <p:nvSpPr>
            <p:cNvPr id="32" name="TextBox 32"/>
            <p:cNvSpPr txBox="1"/>
            <p:nvPr/>
          </p:nvSpPr>
          <p:spPr>
            <a:xfrm>
              <a:off x="114300" y="-38100"/>
              <a:ext cx="4675245" cy="736600"/>
            </a:xfrm>
            <a:prstGeom prst="rect">
              <a:avLst/>
            </a:prstGeom>
          </p:spPr>
          <p:txBody>
            <a:bodyPr lIns="50800" tIns="50800" rIns="50800" bIns="50800" rtlCol="0" anchor="ctr"/>
            <a:lstStyle/>
            <a:p>
              <a:pPr algn="ctr">
                <a:lnSpc>
                  <a:spcPts val="2659"/>
                </a:lnSpc>
                <a:spcBef>
                  <a:spcPct val="0"/>
                </a:spcBef>
              </a:pPr>
              <a:endParaRPr/>
            </a:p>
          </p:txBody>
        </p:sp>
      </p:grpSp>
      <p:sp>
        <p:nvSpPr>
          <p:cNvPr id="33" name="Freeform 33"/>
          <p:cNvSpPr/>
          <p:nvPr/>
        </p:nvSpPr>
        <p:spPr>
          <a:xfrm>
            <a:off x="592874" y="5977304"/>
            <a:ext cx="426764" cy="394223"/>
          </a:xfrm>
          <a:custGeom>
            <a:avLst/>
            <a:gdLst/>
            <a:ahLst/>
            <a:cxnLst/>
            <a:rect l="l" t="t" r="r" b="b"/>
            <a:pathLst>
              <a:path w="426764" h="394223">
                <a:moveTo>
                  <a:pt x="0" y="0"/>
                </a:moveTo>
                <a:lnTo>
                  <a:pt x="426764" y="0"/>
                </a:lnTo>
                <a:lnTo>
                  <a:pt x="426764" y="394223"/>
                </a:lnTo>
                <a:lnTo>
                  <a:pt x="0" y="3942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34" name="Freeform 34"/>
          <p:cNvSpPr/>
          <p:nvPr/>
        </p:nvSpPr>
        <p:spPr>
          <a:xfrm>
            <a:off x="592874" y="7064078"/>
            <a:ext cx="426764" cy="394223"/>
          </a:xfrm>
          <a:custGeom>
            <a:avLst/>
            <a:gdLst/>
            <a:ahLst/>
            <a:cxnLst/>
            <a:rect l="l" t="t" r="r" b="b"/>
            <a:pathLst>
              <a:path w="426764" h="394223">
                <a:moveTo>
                  <a:pt x="0" y="0"/>
                </a:moveTo>
                <a:lnTo>
                  <a:pt x="426764" y="0"/>
                </a:lnTo>
                <a:lnTo>
                  <a:pt x="426764" y="394223"/>
                </a:lnTo>
                <a:lnTo>
                  <a:pt x="0" y="3942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35" name="Freeform 35"/>
          <p:cNvSpPr/>
          <p:nvPr/>
        </p:nvSpPr>
        <p:spPr>
          <a:xfrm>
            <a:off x="592874" y="8189332"/>
            <a:ext cx="426764" cy="394223"/>
          </a:xfrm>
          <a:custGeom>
            <a:avLst/>
            <a:gdLst/>
            <a:ahLst/>
            <a:cxnLst/>
            <a:rect l="l" t="t" r="r" b="b"/>
            <a:pathLst>
              <a:path w="426764" h="394223">
                <a:moveTo>
                  <a:pt x="0" y="0"/>
                </a:moveTo>
                <a:lnTo>
                  <a:pt x="426764" y="0"/>
                </a:lnTo>
                <a:lnTo>
                  <a:pt x="426764" y="394223"/>
                </a:lnTo>
                <a:lnTo>
                  <a:pt x="0" y="3942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36" name="Freeform 36"/>
          <p:cNvSpPr/>
          <p:nvPr/>
        </p:nvSpPr>
        <p:spPr>
          <a:xfrm>
            <a:off x="552439" y="9825451"/>
            <a:ext cx="3252906" cy="207373"/>
          </a:xfrm>
          <a:custGeom>
            <a:avLst/>
            <a:gdLst/>
            <a:ahLst/>
            <a:cxnLst/>
            <a:rect l="l" t="t" r="r" b="b"/>
            <a:pathLst>
              <a:path w="3252906" h="207373">
                <a:moveTo>
                  <a:pt x="0" y="0"/>
                </a:moveTo>
                <a:lnTo>
                  <a:pt x="3252905" y="0"/>
                </a:lnTo>
                <a:lnTo>
                  <a:pt x="3252905" y="207373"/>
                </a:lnTo>
                <a:lnTo>
                  <a:pt x="0" y="207373"/>
                </a:lnTo>
                <a:lnTo>
                  <a:pt x="0" y="0"/>
                </a:lnTo>
                <a:close/>
              </a:path>
            </a:pathLst>
          </a:custGeom>
          <a:blipFill>
            <a:blip r:embed="rId3"/>
            <a:stretch>
              <a:fillRect/>
            </a:stretch>
          </a:blipFill>
        </p:spPr>
        <p:txBody>
          <a:bodyPr/>
          <a:lstStyle/>
          <a:p>
            <a:endParaRPr lang="en-US"/>
          </a:p>
        </p:txBody>
      </p:sp>
      <p:grpSp>
        <p:nvGrpSpPr>
          <p:cNvPr id="37" name="Group 37"/>
          <p:cNvGrpSpPr/>
          <p:nvPr/>
        </p:nvGrpSpPr>
        <p:grpSpPr>
          <a:xfrm>
            <a:off x="361950" y="9163891"/>
            <a:ext cx="3668049" cy="661560"/>
            <a:chOff x="0" y="0"/>
            <a:chExt cx="3872863" cy="698500"/>
          </a:xfrm>
        </p:grpSpPr>
        <p:sp>
          <p:nvSpPr>
            <p:cNvPr id="38" name="Freeform 38"/>
            <p:cNvSpPr/>
            <p:nvPr/>
          </p:nvSpPr>
          <p:spPr>
            <a:xfrm>
              <a:off x="2432" y="0"/>
              <a:ext cx="3868000" cy="698500"/>
            </a:xfrm>
            <a:custGeom>
              <a:avLst/>
              <a:gdLst/>
              <a:ahLst/>
              <a:cxnLst/>
              <a:rect l="l" t="t" r="r" b="b"/>
              <a:pathLst>
                <a:path w="3868000" h="698500">
                  <a:moveTo>
                    <a:pt x="3864063" y="360196"/>
                  </a:moveTo>
                  <a:lnTo>
                    <a:pt x="3673600" y="687554"/>
                  </a:lnTo>
                  <a:cubicBezTo>
                    <a:pt x="3669657" y="694331"/>
                    <a:pt x="3662408" y="698500"/>
                    <a:pt x="3654567" y="698500"/>
                  </a:cubicBezTo>
                  <a:lnTo>
                    <a:pt x="213432" y="698500"/>
                  </a:lnTo>
                  <a:cubicBezTo>
                    <a:pt x="205591" y="698500"/>
                    <a:pt x="198342" y="694331"/>
                    <a:pt x="194399" y="687554"/>
                  </a:cubicBezTo>
                  <a:lnTo>
                    <a:pt x="3937" y="360196"/>
                  </a:lnTo>
                  <a:cubicBezTo>
                    <a:pt x="0" y="353430"/>
                    <a:pt x="0" y="345070"/>
                    <a:pt x="3937" y="338304"/>
                  </a:cubicBezTo>
                  <a:lnTo>
                    <a:pt x="194399" y="10946"/>
                  </a:lnTo>
                  <a:cubicBezTo>
                    <a:pt x="198342" y="4169"/>
                    <a:pt x="205591" y="0"/>
                    <a:pt x="213432" y="0"/>
                  </a:cubicBezTo>
                  <a:lnTo>
                    <a:pt x="3654567" y="0"/>
                  </a:lnTo>
                  <a:cubicBezTo>
                    <a:pt x="3662408" y="0"/>
                    <a:pt x="3669657" y="4169"/>
                    <a:pt x="3673600" y="10946"/>
                  </a:cubicBezTo>
                  <a:lnTo>
                    <a:pt x="3864063" y="338304"/>
                  </a:lnTo>
                  <a:cubicBezTo>
                    <a:pt x="3868000" y="345070"/>
                    <a:pt x="3868000" y="353430"/>
                    <a:pt x="3864063" y="360196"/>
                  </a:cubicBezTo>
                  <a:close/>
                </a:path>
              </a:pathLst>
            </a:custGeom>
            <a:solidFill>
              <a:srgbClr val="FFFFFF"/>
            </a:solidFill>
            <a:ln cap="sq">
              <a:noFill/>
              <a:prstDash val="solid"/>
              <a:miter/>
            </a:ln>
          </p:spPr>
          <p:txBody>
            <a:bodyPr/>
            <a:lstStyle/>
            <a:p>
              <a:endParaRPr lang="en-US"/>
            </a:p>
          </p:txBody>
        </p:sp>
        <p:sp>
          <p:nvSpPr>
            <p:cNvPr id="39" name="TextBox 39"/>
            <p:cNvSpPr txBox="1"/>
            <p:nvPr/>
          </p:nvSpPr>
          <p:spPr>
            <a:xfrm>
              <a:off x="114300" y="-38100"/>
              <a:ext cx="3644263" cy="736600"/>
            </a:xfrm>
            <a:prstGeom prst="rect">
              <a:avLst/>
            </a:prstGeom>
          </p:spPr>
          <p:txBody>
            <a:bodyPr lIns="50800" tIns="50800" rIns="50800" bIns="50800" rtlCol="0" anchor="ctr"/>
            <a:lstStyle/>
            <a:p>
              <a:pPr algn="ctr">
                <a:lnSpc>
                  <a:spcPts val="2659"/>
                </a:lnSpc>
                <a:spcBef>
                  <a:spcPct val="0"/>
                </a:spcBef>
              </a:pPr>
              <a:endParaRPr/>
            </a:p>
          </p:txBody>
        </p:sp>
      </p:grpSp>
      <p:sp>
        <p:nvSpPr>
          <p:cNvPr id="40" name="Freeform 40"/>
          <p:cNvSpPr/>
          <p:nvPr/>
        </p:nvSpPr>
        <p:spPr>
          <a:xfrm>
            <a:off x="592874" y="9297560"/>
            <a:ext cx="426764" cy="394223"/>
          </a:xfrm>
          <a:custGeom>
            <a:avLst/>
            <a:gdLst/>
            <a:ahLst/>
            <a:cxnLst/>
            <a:rect l="l" t="t" r="r" b="b"/>
            <a:pathLst>
              <a:path w="426764" h="394223">
                <a:moveTo>
                  <a:pt x="0" y="0"/>
                </a:moveTo>
                <a:lnTo>
                  <a:pt x="426764" y="0"/>
                </a:lnTo>
                <a:lnTo>
                  <a:pt x="426764" y="394223"/>
                </a:lnTo>
                <a:lnTo>
                  <a:pt x="0" y="3942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1" name="TextBox 41"/>
          <p:cNvSpPr txBox="1"/>
          <p:nvPr/>
        </p:nvSpPr>
        <p:spPr>
          <a:xfrm>
            <a:off x="1028700" y="325083"/>
            <a:ext cx="11772900" cy="1417439"/>
          </a:xfrm>
          <a:prstGeom prst="rect">
            <a:avLst/>
          </a:prstGeom>
        </p:spPr>
        <p:txBody>
          <a:bodyPr wrap="square" lIns="0" tIns="0" rIns="0" bIns="0" rtlCol="0" anchor="t">
            <a:spAutoFit/>
          </a:bodyPr>
          <a:lstStyle/>
          <a:p>
            <a:pPr algn="l">
              <a:lnSpc>
                <a:spcPts val="12333"/>
              </a:lnSpc>
              <a:spcBef>
                <a:spcPct val="0"/>
              </a:spcBef>
            </a:pPr>
            <a:r>
              <a:rPr lang="en-US" sz="8809" dirty="0">
                <a:solidFill>
                  <a:srgbClr val="000000"/>
                </a:solidFill>
                <a:latin typeface="Impact"/>
                <a:ea typeface="Impact"/>
                <a:cs typeface="Impact"/>
                <a:sym typeface="Impact"/>
              </a:rPr>
              <a:t>TECHNICAL REQUIRMENTS</a:t>
            </a:r>
          </a:p>
        </p:txBody>
      </p:sp>
      <p:sp>
        <p:nvSpPr>
          <p:cNvPr id="42" name="TextBox 42"/>
          <p:cNvSpPr txBox="1"/>
          <p:nvPr/>
        </p:nvSpPr>
        <p:spPr>
          <a:xfrm>
            <a:off x="1138106" y="2606596"/>
            <a:ext cx="2156644" cy="459897"/>
          </a:xfrm>
          <a:prstGeom prst="rect">
            <a:avLst/>
          </a:prstGeom>
        </p:spPr>
        <p:txBody>
          <a:bodyPr wrap="square" lIns="0" tIns="0" rIns="0" bIns="0" rtlCol="0" anchor="t">
            <a:spAutoFit/>
          </a:bodyPr>
          <a:lstStyle/>
          <a:p>
            <a:pPr algn="l">
              <a:lnSpc>
                <a:spcPts val="3623"/>
              </a:lnSpc>
            </a:pPr>
            <a:r>
              <a:rPr lang="en-US" sz="2787" b="1" spc="-27" dirty="0">
                <a:solidFill>
                  <a:srgbClr val="2D007E"/>
                </a:solidFill>
                <a:latin typeface="Bricolage Grotesque Bold"/>
                <a:ea typeface="Bricolage Grotesque Bold"/>
                <a:cs typeface="Bricolage Grotesque Bold"/>
                <a:sym typeface="Bricolage Grotesque Bold"/>
              </a:rPr>
              <a:t>Inheritance</a:t>
            </a:r>
          </a:p>
        </p:txBody>
      </p:sp>
      <p:sp>
        <p:nvSpPr>
          <p:cNvPr id="43" name="TextBox 43"/>
          <p:cNvSpPr txBox="1"/>
          <p:nvPr/>
        </p:nvSpPr>
        <p:spPr>
          <a:xfrm>
            <a:off x="1138106" y="3692252"/>
            <a:ext cx="2781538" cy="459897"/>
          </a:xfrm>
          <a:prstGeom prst="rect">
            <a:avLst/>
          </a:prstGeom>
        </p:spPr>
        <p:txBody>
          <a:bodyPr wrap="square" lIns="0" tIns="0" rIns="0" bIns="0" rtlCol="0" anchor="t">
            <a:spAutoFit/>
          </a:bodyPr>
          <a:lstStyle/>
          <a:p>
            <a:pPr algn="l">
              <a:lnSpc>
                <a:spcPts val="3623"/>
              </a:lnSpc>
            </a:pPr>
            <a:r>
              <a:rPr lang="en-US" sz="2787" b="1" spc="-27" dirty="0">
                <a:solidFill>
                  <a:srgbClr val="2D007E"/>
                </a:solidFill>
                <a:latin typeface="Bricolage Grotesque Bold"/>
                <a:ea typeface="Bricolage Grotesque Bold"/>
                <a:cs typeface="Bricolage Grotesque Bold"/>
                <a:sym typeface="Bricolage Grotesque Bold"/>
              </a:rPr>
              <a:t>Polymorphism</a:t>
            </a:r>
          </a:p>
        </p:txBody>
      </p:sp>
      <p:sp>
        <p:nvSpPr>
          <p:cNvPr id="44" name="TextBox 44"/>
          <p:cNvSpPr txBox="1"/>
          <p:nvPr/>
        </p:nvSpPr>
        <p:spPr>
          <a:xfrm>
            <a:off x="1138106" y="4817506"/>
            <a:ext cx="2664784" cy="459897"/>
          </a:xfrm>
          <a:prstGeom prst="rect">
            <a:avLst/>
          </a:prstGeom>
        </p:spPr>
        <p:txBody>
          <a:bodyPr wrap="square" lIns="0" tIns="0" rIns="0" bIns="0" rtlCol="0" anchor="t">
            <a:spAutoFit/>
          </a:bodyPr>
          <a:lstStyle/>
          <a:p>
            <a:pPr algn="l">
              <a:lnSpc>
                <a:spcPts val="3623"/>
              </a:lnSpc>
            </a:pPr>
            <a:r>
              <a:rPr lang="en-US" sz="2787" b="1" spc="-27" dirty="0">
                <a:solidFill>
                  <a:srgbClr val="2D007E"/>
                </a:solidFill>
                <a:latin typeface="Bricolage Grotesque Bold"/>
                <a:ea typeface="Bricolage Grotesque Bold"/>
                <a:cs typeface="Bricolage Grotesque Bold"/>
                <a:sym typeface="Bricolage Grotesque Bold"/>
              </a:rPr>
              <a:t>Encapsulation</a:t>
            </a:r>
          </a:p>
        </p:txBody>
      </p:sp>
      <p:sp>
        <p:nvSpPr>
          <p:cNvPr id="45" name="TextBox 45"/>
          <p:cNvSpPr txBox="1"/>
          <p:nvPr/>
        </p:nvSpPr>
        <p:spPr>
          <a:xfrm>
            <a:off x="1138106" y="5925405"/>
            <a:ext cx="2256022" cy="459897"/>
          </a:xfrm>
          <a:prstGeom prst="rect">
            <a:avLst/>
          </a:prstGeom>
        </p:spPr>
        <p:txBody>
          <a:bodyPr wrap="square" lIns="0" tIns="0" rIns="0" bIns="0" rtlCol="0" anchor="t">
            <a:spAutoFit/>
          </a:bodyPr>
          <a:lstStyle/>
          <a:p>
            <a:pPr algn="l">
              <a:lnSpc>
                <a:spcPts val="3623"/>
              </a:lnSpc>
            </a:pPr>
            <a:r>
              <a:rPr lang="en-US" sz="2787" b="1" spc="-27" dirty="0">
                <a:solidFill>
                  <a:srgbClr val="2D007E"/>
                </a:solidFill>
                <a:latin typeface="Bricolage Grotesque Bold"/>
                <a:ea typeface="Bricolage Grotesque Bold"/>
                <a:cs typeface="Bricolage Grotesque Bold"/>
                <a:sym typeface="Bricolage Grotesque Bold"/>
              </a:rPr>
              <a:t>Abstraction</a:t>
            </a:r>
          </a:p>
        </p:txBody>
      </p:sp>
      <p:sp>
        <p:nvSpPr>
          <p:cNvPr id="46" name="TextBox 46"/>
          <p:cNvSpPr txBox="1"/>
          <p:nvPr/>
        </p:nvSpPr>
        <p:spPr>
          <a:xfrm>
            <a:off x="1138106" y="7012179"/>
            <a:ext cx="3006193" cy="459897"/>
          </a:xfrm>
          <a:prstGeom prst="rect">
            <a:avLst/>
          </a:prstGeom>
        </p:spPr>
        <p:txBody>
          <a:bodyPr wrap="square" lIns="0" tIns="0" rIns="0" bIns="0" rtlCol="0" anchor="t">
            <a:spAutoFit/>
          </a:bodyPr>
          <a:lstStyle/>
          <a:p>
            <a:pPr algn="l">
              <a:lnSpc>
                <a:spcPts val="3623"/>
              </a:lnSpc>
            </a:pPr>
            <a:r>
              <a:rPr lang="en-US" sz="2787" b="1" spc="-27" dirty="0">
                <a:solidFill>
                  <a:srgbClr val="2D007E"/>
                </a:solidFill>
                <a:latin typeface="Bricolage Grotesque Bold"/>
                <a:ea typeface="Bricolage Grotesque Bold"/>
                <a:cs typeface="Bricolage Grotesque Bold"/>
                <a:sym typeface="Bricolage Grotesque Bold"/>
              </a:rPr>
              <a:t>Design Patterns</a:t>
            </a:r>
          </a:p>
        </p:txBody>
      </p:sp>
      <p:sp>
        <p:nvSpPr>
          <p:cNvPr id="47" name="TextBox 47"/>
          <p:cNvSpPr txBox="1"/>
          <p:nvPr/>
        </p:nvSpPr>
        <p:spPr>
          <a:xfrm>
            <a:off x="1138106" y="8137433"/>
            <a:ext cx="3866532" cy="459897"/>
          </a:xfrm>
          <a:prstGeom prst="rect">
            <a:avLst/>
          </a:prstGeom>
        </p:spPr>
        <p:txBody>
          <a:bodyPr wrap="square" lIns="0" tIns="0" rIns="0" bIns="0" rtlCol="0" anchor="t">
            <a:spAutoFit/>
          </a:bodyPr>
          <a:lstStyle/>
          <a:p>
            <a:pPr algn="l">
              <a:lnSpc>
                <a:spcPts val="3623"/>
              </a:lnSpc>
            </a:pPr>
            <a:r>
              <a:rPr lang="en-US" sz="2787" b="1" spc="-27" dirty="0">
                <a:solidFill>
                  <a:srgbClr val="2D007E"/>
                </a:solidFill>
                <a:latin typeface="Bricolage Grotesque Bold"/>
                <a:ea typeface="Bricolage Grotesque Bold"/>
                <a:cs typeface="Bricolage Grotesque Bold"/>
                <a:sym typeface="Bricolage Grotesque Bold"/>
              </a:rPr>
              <a:t>Operator Overloading</a:t>
            </a:r>
          </a:p>
        </p:txBody>
      </p:sp>
      <p:sp>
        <p:nvSpPr>
          <p:cNvPr id="48" name="TextBox 48"/>
          <p:cNvSpPr txBox="1"/>
          <p:nvPr/>
        </p:nvSpPr>
        <p:spPr>
          <a:xfrm>
            <a:off x="1138105" y="9245661"/>
            <a:ext cx="3331031" cy="459897"/>
          </a:xfrm>
          <a:prstGeom prst="rect">
            <a:avLst/>
          </a:prstGeom>
        </p:spPr>
        <p:txBody>
          <a:bodyPr wrap="square" lIns="0" tIns="0" rIns="0" bIns="0" rtlCol="0" anchor="t">
            <a:spAutoFit/>
          </a:bodyPr>
          <a:lstStyle/>
          <a:p>
            <a:pPr algn="l">
              <a:lnSpc>
                <a:spcPts val="3623"/>
              </a:lnSpc>
            </a:pPr>
            <a:r>
              <a:rPr lang="en-US" sz="2787" b="1" spc="-27" dirty="0">
                <a:solidFill>
                  <a:srgbClr val="2D007E"/>
                </a:solidFill>
                <a:latin typeface="Bricolage Grotesque Bold"/>
                <a:ea typeface="Bricolage Grotesque Bold"/>
                <a:cs typeface="Bricolage Grotesque Bold"/>
                <a:sym typeface="Bricolage Grotesque Bold"/>
              </a:rPr>
              <a:t>Data Structures</a:t>
            </a:r>
          </a:p>
        </p:txBody>
      </p:sp>
      <p:sp>
        <p:nvSpPr>
          <p:cNvPr id="49" name="TextBox 49"/>
          <p:cNvSpPr txBox="1"/>
          <p:nvPr/>
        </p:nvSpPr>
        <p:spPr>
          <a:xfrm>
            <a:off x="3400117" y="2655602"/>
            <a:ext cx="12801516" cy="371409"/>
          </a:xfrm>
          <a:prstGeom prst="rect">
            <a:avLst/>
          </a:prstGeom>
        </p:spPr>
        <p:txBody>
          <a:bodyPr lIns="0" tIns="0" rIns="0" bIns="0" rtlCol="0" anchor="t">
            <a:spAutoFit/>
          </a:bodyPr>
          <a:lstStyle/>
          <a:p>
            <a:pPr algn="l">
              <a:lnSpc>
                <a:spcPts val="2931"/>
              </a:lnSpc>
            </a:pPr>
            <a:r>
              <a:rPr lang="en-US" sz="2255" spc="-22">
                <a:solidFill>
                  <a:srgbClr val="FFFFFF"/>
                </a:solidFill>
                <a:latin typeface="Bricolage Grotesque"/>
                <a:ea typeface="Bricolage Grotesque"/>
                <a:cs typeface="Bricolage Grotesque"/>
                <a:sym typeface="Bricolage Grotesque"/>
              </a:rPr>
              <a:t>Conference, Webinar, and Workshop classes are inherited from Events class.</a:t>
            </a:r>
          </a:p>
        </p:txBody>
      </p:sp>
      <p:sp>
        <p:nvSpPr>
          <p:cNvPr id="50" name="TextBox 50"/>
          <p:cNvSpPr txBox="1"/>
          <p:nvPr/>
        </p:nvSpPr>
        <p:spPr>
          <a:xfrm>
            <a:off x="3968285" y="3760320"/>
            <a:ext cx="12791991" cy="371409"/>
          </a:xfrm>
          <a:prstGeom prst="rect">
            <a:avLst/>
          </a:prstGeom>
        </p:spPr>
        <p:txBody>
          <a:bodyPr lIns="0" tIns="0" rIns="0" bIns="0" rtlCol="0" anchor="t">
            <a:spAutoFit/>
          </a:bodyPr>
          <a:lstStyle/>
          <a:p>
            <a:pPr algn="l">
              <a:lnSpc>
                <a:spcPts val="2931"/>
              </a:lnSpc>
            </a:pPr>
            <a:r>
              <a:rPr lang="en-US" sz="2255" spc="-22">
                <a:solidFill>
                  <a:srgbClr val="FFFFFF"/>
                </a:solidFill>
                <a:latin typeface="Bricolage Grotesque"/>
                <a:ea typeface="Bricolage Grotesque"/>
                <a:cs typeface="Bricolage Grotesque"/>
                <a:sym typeface="Bricolage Grotesque"/>
              </a:rPr>
              <a:t>events_menu function uses polymorphism to instantiate different event types using one object.</a:t>
            </a:r>
          </a:p>
        </p:txBody>
      </p:sp>
      <p:sp>
        <p:nvSpPr>
          <p:cNvPr id="51" name="TextBox 51"/>
          <p:cNvSpPr txBox="1"/>
          <p:nvPr/>
        </p:nvSpPr>
        <p:spPr>
          <a:xfrm>
            <a:off x="3919644" y="4866512"/>
            <a:ext cx="11324391" cy="371409"/>
          </a:xfrm>
          <a:prstGeom prst="rect">
            <a:avLst/>
          </a:prstGeom>
        </p:spPr>
        <p:txBody>
          <a:bodyPr lIns="0" tIns="0" rIns="0" bIns="0" rtlCol="0" anchor="t">
            <a:spAutoFit/>
          </a:bodyPr>
          <a:lstStyle/>
          <a:p>
            <a:pPr algn="l">
              <a:lnSpc>
                <a:spcPts val="2931"/>
              </a:lnSpc>
            </a:pPr>
            <a:r>
              <a:rPr lang="en-US" sz="2255" spc="-22">
                <a:solidFill>
                  <a:srgbClr val="FFFFFF"/>
                </a:solidFill>
                <a:latin typeface="Bricolage Grotesque"/>
                <a:ea typeface="Bricolage Grotesque"/>
                <a:cs typeface="Bricolage Grotesque"/>
                <a:sym typeface="Bricolage Grotesque"/>
              </a:rPr>
              <a:t>username, password, etc... are all private in User and Events classes to protect the data.</a:t>
            </a:r>
          </a:p>
        </p:txBody>
      </p:sp>
      <p:sp>
        <p:nvSpPr>
          <p:cNvPr id="52" name="TextBox 52"/>
          <p:cNvSpPr txBox="1"/>
          <p:nvPr/>
        </p:nvSpPr>
        <p:spPr>
          <a:xfrm>
            <a:off x="3499589" y="5997936"/>
            <a:ext cx="10844212" cy="371409"/>
          </a:xfrm>
          <a:prstGeom prst="rect">
            <a:avLst/>
          </a:prstGeom>
        </p:spPr>
        <p:txBody>
          <a:bodyPr lIns="0" tIns="0" rIns="0" bIns="0" rtlCol="0" anchor="t">
            <a:spAutoFit/>
          </a:bodyPr>
          <a:lstStyle/>
          <a:p>
            <a:pPr algn="l">
              <a:lnSpc>
                <a:spcPts val="2931"/>
              </a:lnSpc>
            </a:pPr>
            <a:r>
              <a:rPr lang="en-US" sz="2255" spc="-22">
                <a:solidFill>
                  <a:srgbClr val="FFFFFF"/>
                </a:solidFill>
                <a:latin typeface="Bricolage Grotesque"/>
                <a:ea typeface="Bricolage Grotesque"/>
                <a:cs typeface="Bricolage Grotesque"/>
                <a:sym typeface="Bricolage Grotesque"/>
              </a:rPr>
              <a:t>Event class abstracts away most functions such as savetofile() and displayDetails().</a:t>
            </a:r>
          </a:p>
        </p:txBody>
      </p:sp>
      <p:sp>
        <p:nvSpPr>
          <p:cNvPr id="53" name="TextBox 53"/>
          <p:cNvSpPr txBox="1"/>
          <p:nvPr/>
        </p:nvSpPr>
        <p:spPr>
          <a:xfrm>
            <a:off x="4176628" y="7061185"/>
            <a:ext cx="10752296" cy="371409"/>
          </a:xfrm>
          <a:prstGeom prst="rect">
            <a:avLst/>
          </a:prstGeom>
        </p:spPr>
        <p:txBody>
          <a:bodyPr lIns="0" tIns="0" rIns="0" bIns="0" rtlCol="0" anchor="t">
            <a:spAutoFit/>
          </a:bodyPr>
          <a:lstStyle/>
          <a:p>
            <a:pPr algn="l">
              <a:lnSpc>
                <a:spcPts val="2931"/>
              </a:lnSpc>
            </a:pPr>
            <a:r>
              <a:rPr lang="en-US" sz="2255" spc="-22">
                <a:solidFill>
                  <a:srgbClr val="FFFFFF"/>
                </a:solidFill>
                <a:latin typeface="Bricolage Grotesque"/>
                <a:ea typeface="Bricolage Grotesque"/>
                <a:cs typeface="Bricolage Grotesque"/>
                <a:sym typeface="Bricolage Grotesque"/>
              </a:rPr>
              <a:t>Factory and Observer design patterns were used and explained in a separate slide.</a:t>
            </a:r>
          </a:p>
        </p:txBody>
      </p:sp>
      <p:sp>
        <p:nvSpPr>
          <p:cNvPr id="54" name="TextBox 54"/>
          <p:cNvSpPr txBox="1"/>
          <p:nvPr/>
        </p:nvSpPr>
        <p:spPr>
          <a:xfrm>
            <a:off x="5120758" y="8186439"/>
            <a:ext cx="9937790" cy="371409"/>
          </a:xfrm>
          <a:prstGeom prst="rect">
            <a:avLst/>
          </a:prstGeom>
        </p:spPr>
        <p:txBody>
          <a:bodyPr lIns="0" tIns="0" rIns="0" bIns="0" rtlCol="0" anchor="t">
            <a:spAutoFit/>
          </a:bodyPr>
          <a:lstStyle/>
          <a:p>
            <a:pPr algn="l">
              <a:lnSpc>
                <a:spcPts val="2931"/>
              </a:lnSpc>
            </a:pPr>
            <a:r>
              <a:rPr lang="en-US" sz="2255" spc="-22">
                <a:solidFill>
                  <a:srgbClr val="FFFFFF"/>
                </a:solidFill>
                <a:latin typeface="Bricolage Grotesque"/>
                <a:ea typeface="Bricolage Grotesque"/>
                <a:cs typeface="Bricolage Grotesque"/>
                <a:sym typeface="Bricolage Grotesque"/>
              </a:rPr>
              <a:t>Event class uses operator overloading to store Events in set in order of time.</a:t>
            </a:r>
          </a:p>
        </p:txBody>
      </p:sp>
      <p:sp>
        <p:nvSpPr>
          <p:cNvPr id="55" name="TextBox 55"/>
          <p:cNvSpPr txBox="1"/>
          <p:nvPr/>
        </p:nvSpPr>
        <p:spPr>
          <a:xfrm>
            <a:off x="4144299" y="9294667"/>
            <a:ext cx="11416546" cy="371409"/>
          </a:xfrm>
          <a:prstGeom prst="rect">
            <a:avLst/>
          </a:prstGeom>
        </p:spPr>
        <p:txBody>
          <a:bodyPr lIns="0" tIns="0" rIns="0" bIns="0" rtlCol="0" anchor="t">
            <a:spAutoFit/>
          </a:bodyPr>
          <a:lstStyle/>
          <a:p>
            <a:pPr algn="l">
              <a:lnSpc>
                <a:spcPts val="2931"/>
              </a:lnSpc>
            </a:pPr>
            <a:r>
              <a:rPr lang="en-US" sz="2255" spc="-22">
                <a:solidFill>
                  <a:srgbClr val="FFFFFF"/>
                </a:solidFill>
                <a:latin typeface="Bricolage Grotesque"/>
                <a:ea typeface="Bricolage Grotesque"/>
                <a:cs typeface="Bricolage Grotesque"/>
                <a:sym typeface="Bricolage Grotesque"/>
              </a:rPr>
              <a:t>Set, Vectors, Multisets, etc... data structures were used and explained in a separate slide.</a:t>
            </a:r>
          </a:p>
        </p:txBody>
      </p:sp>
    </p:spTree>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533" b="-6533"/>
            </a:stretch>
          </a:blipFill>
        </p:spPr>
        <p:txBody>
          <a:bodyPr/>
          <a:lstStyle/>
          <a:p>
            <a:endParaRPr lang="en-US"/>
          </a:p>
        </p:txBody>
      </p:sp>
      <p:grpSp>
        <p:nvGrpSpPr>
          <p:cNvPr id="3" name="Group 3"/>
          <p:cNvGrpSpPr/>
          <p:nvPr/>
        </p:nvGrpSpPr>
        <p:grpSpPr>
          <a:xfrm>
            <a:off x="-2553288" y="0"/>
            <a:ext cx="26127306" cy="10661094"/>
            <a:chOff x="0" y="0"/>
            <a:chExt cx="2217595" cy="904877"/>
          </a:xfrm>
        </p:grpSpPr>
        <p:sp>
          <p:nvSpPr>
            <p:cNvPr id="4" name="Freeform 4"/>
            <p:cNvSpPr/>
            <p:nvPr/>
          </p:nvSpPr>
          <p:spPr>
            <a:xfrm>
              <a:off x="1149" y="0"/>
              <a:ext cx="2215298" cy="904877"/>
            </a:xfrm>
            <a:custGeom>
              <a:avLst/>
              <a:gdLst/>
              <a:ahLst/>
              <a:cxnLst/>
              <a:rect l="l" t="t" r="r" b="b"/>
              <a:pathLst>
                <a:path w="2215298" h="904877">
                  <a:moveTo>
                    <a:pt x="2213290" y="459466"/>
                  </a:moveTo>
                  <a:lnTo>
                    <a:pt x="2016403" y="897849"/>
                  </a:lnTo>
                  <a:cubicBezTo>
                    <a:pt x="2014482" y="902125"/>
                    <a:pt x="2010230" y="904877"/>
                    <a:pt x="2005542" y="904877"/>
                  </a:cubicBezTo>
                  <a:lnTo>
                    <a:pt x="209755" y="904877"/>
                  </a:lnTo>
                  <a:cubicBezTo>
                    <a:pt x="205067" y="904877"/>
                    <a:pt x="200815" y="902125"/>
                    <a:pt x="198895" y="897849"/>
                  </a:cubicBezTo>
                  <a:lnTo>
                    <a:pt x="2007" y="459466"/>
                  </a:lnTo>
                  <a:cubicBezTo>
                    <a:pt x="0" y="454996"/>
                    <a:pt x="0" y="449881"/>
                    <a:pt x="2007" y="445410"/>
                  </a:cubicBezTo>
                  <a:lnTo>
                    <a:pt x="198895" y="7028"/>
                  </a:lnTo>
                  <a:cubicBezTo>
                    <a:pt x="200815" y="2751"/>
                    <a:pt x="205067" y="0"/>
                    <a:pt x="209755" y="0"/>
                  </a:cubicBezTo>
                  <a:lnTo>
                    <a:pt x="2005542" y="0"/>
                  </a:lnTo>
                  <a:cubicBezTo>
                    <a:pt x="2010230" y="0"/>
                    <a:pt x="2014482" y="2751"/>
                    <a:pt x="2016403" y="7028"/>
                  </a:cubicBezTo>
                  <a:lnTo>
                    <a:pt x="2213290" y="445410"/>
                  </a:lnTo>
                  <a:cubicBezTo>
                    <a:pt x="2215298" y="449881"/>
                    <a:pt x="2215298" y="454996"/>
                    <a:pt x="2213290" y="459466"/>
                  </a:cubicBezTo>
                  <a:close/>
                </a:path>
              </a:pathLst>
            </a:custGeom>
            <a:solidFill>
              <a:srgbClr val="2D007E"/>
            </a:solidFill>
          </p:spPr>
          <p:txBody>
            <a:bodyPr/>
            <a:lstStyle/>
            <a:p>
              <a:endParaRPr lang="en-US"/>
            </a:p>
          </p:txBody>
        </p:sp>
        <p:sp>
          <p:nvSpPr>
            <p:cNvPr id="5" name="TextBox 5"/>
            <p:cNvSpPr txBox="1"/>
            <p:nvPr/>
          </p:nvSpPr>
          <p:spPr>
            <a:xfrm>
              <a:off x="114300" y="-38100"/>
              <a:ext cx="1988995" cy="942977"/>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5682512" y="138419"/>
            <a:ext cx="7310104" cy="1451399"/>
          </a:xfrm>
          <a:prstGeom prst="rect">
            <a:avLst/>
          </a:prstGeom>
        </p:spPr>
        <p:txBody>
          <a:bodyPr wrap="square" lIns="0" tIns="0" rIns="0" bIns="0" rtlCol="0" anchor="t">
            <a:spAutoFit/>
          </a:bodyPr>
          <a:lstStyle/>
          <a:p>
            <a:pPr algn="l">
              <a:lnSpc>
                <a:spcPts val="11756"/>
              </a:lnSpc>
            </a:pPr>
            <a:r>
              <a:rPr lang="en-US" sz="9043" b="1" spc="-90" dirty="0">
                <a:solidFill>
                  <a:srgbClr val="FFFFFF"/>
                </a:solidFill>
                <a:latin typeface="Bricolage Grotesque Bold"/>
                <a:ea typeface="Bricolage Grotesque Bold"/>
                <a:cs typeface="Bricolage Grotesque Bold"/>
                <a:sym typeface="Bricolage Grotesque Bold"/>
              </a:rPr>
              <a:t>Contribution</a:t>
            </a:r>
          </a:p>
        </p:txBody>
      </p:sp>
      <p:grpSp>
        <p:nvGrpSpPr>
          <p:cNvPr id="7" name="Group 7"/>
          <p:cNvGrpSpPr/>
          <p:nvPr/>
        </p:nvGrpSpPr>
        <p:grpSpPr>
          <a:xfrm>
            <a:off x="737927" y="2268041"/>
            <a:ext cx="1399848" cy="556159"/>
            <a:chOff x="0" y="0"/>
            <a:chExt cx="1758120" cy="698500"/>
          </a:xfrm>
        </p:grpSpPr>
        <p:sp>
          <p:nvSpPr>
            <p:cNvPr id="8" name="Freeform 8"/>
            <p:cNvSpPr/>
            <p:nvPr/>
          </p:nvSpPr>
          <p:spPr>
            <a:xfrm>
              <a:off x="6372" y="0"/>
              <a:ext cx="1745376" cy="698500"/>
            </a:xfrm>
            <a:custGeom>
              <a:avLst/>
              <a:gdLst/>
              <a:ahLst/>
              <a:cxnLst/>
              <a:rect l="l" t="t" r="r" b="b"/>
              <a:pathLst>
                <a:path w="1745376" h="698500">
                  <a:moveTo>
                    <a:pt x="1735060" y="377932"/>
                  </a:moveTo>
                  <a:lnTo>
                    <a:pt x="1565236" y="669818"/>
                  </a:lnTo>
                  <a:cubicBezTo>
                    <a:pt x="1554904" y="687576"/>
                    <a:pt x="1535909" y="698500"/>
                    <a:pt x="1515365" y="698500"/>
                  </a:cubicBezTo>
                  <a:lnTo>
                    <a:pt x="230011" y="698500"/>
                  </a:lnTo>
                  <a:cubicBezTo>
                    <a:pt x="209467" y="698500"/>
                    <a:pt x="190472" y="687576"/>
                    <a:pt x="180140" y="669818"/>
                  </a:cubicBezTo>
                  <a:lnTo>
                    <a:pt x="10316" y="377932"/>
                  </a:lnTo>
                  <a:cubicBezTo>
                    <a:pt x="0" y="360202"/>
                    <a:pt x="0" y="338298"/>
                    <a:pt x="10316" y="320568"/>
                  </a:cubicBezTo>
                  <a:lnTo>
                    <a:pt x="180140" y="28682"/>
                  </a:lnTo>
                  <a:cubicBezTo>
                    <a:pt x="190472" y="10924"/>
                    <a:pt x="209467" y="0"/>
                    <a:pt x="230011" y="0"/>
                  </a:cubicBezTo>
                  <a:lnTo>
                    <a:pt x="1515365" y="0"/>
                  </a:lnTo>
                  <a:cubicBezTo>
                    <a:pt x="1535909" y="0"/>
                    <a:pt x="1554904" y="10924"/>
                    <a:pt x="1565236" y="28682"/>
                  </a:cubicBezTo>
                  <a:lnTo>
                    <a:pt x="1735060" y="320568"/>
                  </a:lnTo>
                  <a:cubicBezTo>
                    <a:pt x="1745376" y="338298"/>
                    <a:pt x="1745376" y="360202"/>
                    <a:pt x="1735060" y="377932"/>
                  </a:cubicBezTo>
                  <a:close/>
                </a:path>
              </a:pathLst>
            </a:custGeom>
            <a:solidFill>
              <a:srgbClr val="FFFFFF"/>
            </a:solidFill>
            <a:ln cap="sq">
              <a:noFill/>
              <a:prstDash val="solid"/>
              <a:miter/>
            </a:ln>
          </p:spPr>
          <p:txBody>
            <a:bodyPr/>
            <a:lstStyle/>
            <a:p>
              <a:endParaRPr lang="en-US"/>
            </a:p>
          </p:txBody>
        </p:sp>
        <p:sp>
          <p:nvSpPr>
            <p:cNvPr id="9" name="TextBox 9"/>
            <p:cNvSpPr txBox="1"/>
            <p:nvPr/>
          </p:nvSpPr>
          <p:spPr>
            <a:xfrm>
              <a:off x="114300" y="-38100"/>
              <a:ext cx="1529520" cy="736600"/>
            </a:xfrm>
            <a:prstGeom prst="rect">
              <a:avLst/>
            </a:prstGeom>
          </p:spPr>
          <p:txBody>
            <a:bodyPr lIns="50800" tIns="50800" rIns="50800" bIns="50800" rtlCol="0" anchor="ctr"/>
            <a:lstStyle/>
            <a:p>
              <a:pPr algn="ctr">
                <a:lnSpc>
                  <a:spcPts val="2659"/>
                </a:lnSpc>
                <a:spcBef>
                  <a:spcPct val="0"/>
                </a:spcBef>
              </a:pPr>
              <a:endParaRPr/>
            </a:p>
          </p:txBody>
        </p:sp>
      </p:grpSp>
      <p:sp>
        <p:nvSpPr>
          <p:cNvPr id="10" name="Freeform 10"/>
          <p:cNvSpPr/>
          <p:nvPr/>
        </p:nvSpPr>
        <p:spPr>
          <a:xfrm>
            <a:off x="932059" y="2380413"/>
            <a:ext cx="358771" cy="331414"/>
          </a:xfrm>
          <a:custGeom>
            <a:avLst/>
            <a:gdLst/>
            <a:ahLst/>
            <a:cxnLst/>
            <a:rect l="l" t="t" r="r" b="b"/>
            <a:pathLst>
              <a:path w="358771" h="331414">
                <a:moveTo>
                  <a:pt x="0" y="0"/>
                </a:moveTo>
                <a:lnTo>
                  <a:pt x="358771" y="0"/>
                </a:lnTo>
                <a:lnTo>
                  <a:pt x="358771" y="331415"/>
                </a:lnTo>
                <a:lnTo>
                  <a:pt x="0" y="3314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TextBox 11"/>
          <p:cNvSpPr txBox="1"/>
          <p:nvPr/>
        </p:nvSpPr>
        <p:spPr>
          <a:xfrm>
            <a:off x="1390424" y="2340238"/>
            <a:ext cx="503969" cy="383170"/>
          </a:xfrm>
          <a:prstGeom prst="rect">
            <a:avLst/>
          </a:prstGeom>
        </p:spPr>
        <p:txBody>
          <a:bodyPr lIns="0" tIns="0" rIns="0" bIns="0" rtlCol="0" anchor="t">
            <a:spAutoFit/>
          </a:bodyPr>
          <a:lstStyle/>
          <a:p>
            <a:pPr algn="l">
              <a:lnSpc>
                <a:spcPts val="3046"/>
              </a:lnSpc>
            </a:pPr>
            <a:r>
              <a:rPr lang="en-US" sz="2343" b="1" spc="-23">
                <a:solidFill>
                  <a:srgbClr val="2D007E"/>
                </a:solidFill>
                <a:latin typeface="Bricolage Grotesque Bold"/>
                <a:ea typeface="Bricolage Grotesque Bold"/>
                <a:cs typeface="Bricolage Grotesque Bold"/>
                <a:sym typeface="Bricolage Grotesque Bold"/>
              </a:rPr>
              <a:t>GUI</a:t>
            </a:r>
          </a:p>
        </p:txBody>
      </p:sp>
      <p:grpSp>
        <p:nvGrpSpPr>
          <p:cNvPr id="12" name="Group 12"/>
          <p:cNvGrpSpPr/>
          <p:nvPr/>
        </p:nvGrpSpPr>
        <p:grpSpPr>
          <a:xfrm>
            <a:off x="-4087076" y="1009650"/>
            <a:ext cx="8163028" cy="1160334"/>
            <a:chOff x="0" y="0"/>
            <a:chExt cx="10884037" cy="1547113"/>
          </a:xfrm>
        </p:grpSpPr>
        <p:grpSp>
          <p:nvGrpSpPr>
            <p:cNvPr id="13" name="Group 13"/>
            <p:cNvGrpSpPr/>
            <p:nvPr/>
          </p:nvGrpSpPr>
          <p:grpSpPr>
            <a:xfrm>
              <a:off x="0" y="0"/>
              <a:ext cx="6808144" cy="1547113"/>
              <a:chOff x="0" y="0"/>
              <a:chExt cx="1161385" cy="263918"/>
            </a:xfrm>
          </p:grpSpPr>
          <p:sp>
            <p:nvSpPr>
              <p:cNvPr id="14" name="Freeform 14"/>
              <p:cNvSpPr/>
              <p:nvPr/>
            </p:nvSpPr>
            <p:spPr>
              <a:xfrm>
                <a:off x="19758" y="0"/>
                <a:ext cx="1121870" cy="263918"/>
              </a:xfrm>
              <a:custGeom>
                <a:avLst/>
                <a:gdLst/>
                <a:ahLst/>
                <a:cxnLst/>
                <a:rect l="l" t="t" r="r" b="b"/>
                <a:pathLst>
                  <a:path w="1121870" h="263918">
                    <a:moveTo>
                      <a:pt x="1111109" y="151778"/>
                    </a:moveTo>
                    <a:lnTo>
                      <a:pt x="968945" y="244099"/>
                    </a:lnTo>
                    <a:cubicBezTo>
                      <a:pt x="949028" y="257034"/>
                      <a:pt x="925787" y="263918"/>
                      <a:pt x="902038" y="263918"/>
                    </a:cubicBezTo>
                    <a:lnTo>
                      <a:pt x="219831" y="263918"/>
                    </a:lnTo>
                    <a:cubicBezTo>
                      <a:pt x="196082" y="263918"/>
                      <a:pt x="172841" y="257034"/>
                      <a:pt x="152924" y="244099"/>
                    </a:cubicBezTo>
                    <a:lnTo>
                      <a:pt x="10760" y="151778"/>
                    </a:lnTo>
                    <a:cubicBezTo>
                      <a:pt x="4049" y="147420"/>
                      <a:pt x="0" y="139961"/>
                      <a:pt x="0" y="131959"/>
                    </a:cubicBezTo>
                    <a:cubicBezTo>
                      <a:pt x="0" y="123957"/>
                      <a:pt x="4049" y="116499"/>
                      <a:pt x="10760" y="112140"/>
                    </a:cubicBezTo>
                    <a:lnTo>
                      <a:pt x="152924" y="19819"/>
                    </a:lnTo>
                    <a:cubicBezTo>
                      <a:pt x="172841" y="6884"/>
                      <a:pt x="196082" y="0"/>
                      <a:pt x="219831" y="0"/>
                    </a:cubicBezTo>
                    <a:lnTo>
                      <a:pt x="902038" y="0"/>
                    </a:lnTo>
                    <a:cubicBezTo>
                      <a:pt x="925787" y="0"/>
                      <a:pt x="949028" y="6884"/>
                      <a:pt x="968945" y="19819"/>
                    </a:cubicBezTo>
                    <a:lnTo>
                      <a:pt x="1111109" y="112140"/>
                    </a:lnTo>
                    <a:cubicBezTo>
                      <a:pt x="1117820" y="116499"/>
                      <a:pt x="1121869" y="123957"/>
                      <a:pt x="1121869" y="131959"/>
                    </a:cubicBezTo>
                    <a:cubicBezTo>
                      <a:pt x="1121869" y="139961"/>
                      <a:pt x="1117820" y="147420"/>
                      <a:pt x="1111109" y="151778"/>
                    </a:cubicBezTo>
                    <a:close/>
                  </a:path>
                </a:pathLst>
              </a:custGeom>
              <a:gradFill rotWithShape="1">
                <a:gsLst>
                  <a:gs pos="0">
                    <a:srgbClr val="18004B">
                      <a:alpha val="100000"/>
                    </a:srgbClr>
                  </a:gs>
                  <a:gs pos="50000">
                    <a:srgbClr val="6E14FF">
                      <a:alpha val="100000"/>
                    </a:srgbClr>
                  </a:gs>
                  <a:gs pos="100000">
                    <a:srgbClr val="6E14FF">
                      <a:alpha val="100000"/>
                    </a:srgbClr>
                  </a:gs>
                </a:gsLst>
                <a:lin ang="0"/>
              </a:gradFill>
            </p:spPr>
            <p:txBody>
              <a:bodyPr/>
              <a:lstStyle/>
              <a:p>
                <a:endParaRPr lang="en-US"/>
              </a:p>
            </p:txBody>
          </p:sp>
          <p:sp>
            <p:nvSpPr>
              <p:cNvPr id="15" name="TextBox 15"/>
              <p:cNvSpPr txBox="1"/>
              <p:nvPr/>
            </p:nvSpPr>
            <p:spPr>
              <a:xfrm>
                <a:off x="114300" y="-38100"/>
                <a:ext cx="932785" cy="302018"/>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5138052" y="281157"/>
              <a:ext cx="5745984" cy="984798"/>
              <a:chOff x="0" y="0"/>
              <a:chExt cx="3443862" cy="590240"/>
            </a:xfrm>
          </p:grpSpPr>
          <p:sp>
            <p:nvSpPr>
              <p:cNvPr id="17" name="Freeform 17"/>
              <p:cNvSpPr/>
              <p:nvPr/>
            </p:nvSpPr>
            <p:spPr>
              <a:xfrm>
                <a:off x="40417" y="0"/>
                <a:ext cx="3363028" cy="590240"/>
              </a:xfrm>
              <a:custGeom>
                <a:avLst/>
                <a:gdLst/>
                <a:ahLst/>
                <a:cxnLst/>
                <a:rect l="l" t="t" r="r" b="b"/>
                <a:pathLst>
                  <a:path w="3363028" h="590240">
                    <a:moveTo>
                      <a:pt x="3301845" y="442680"/>
                    </a:moveTo>
                    <a:lnTo>
                      <a:pt x="3301845" y="442680"/>
                    </a:lnTo>
                    <a:cubicBezTo>
                      <a:pt x="3238237" y="535062"/>
                      <a:pt x="3133252" y="590240"/>
                      <a:pt x="3021090" y="590240"/>
                    </a:cubicBezTo>
                    <a:lnTo>
                      <a:pt x="341938" y="590240"/>
                    </a:lnTo>
                    <a:cubicBezTo>
                      <a:pt x="229775" y="590240"/>
                      <a:pt x="124791" y="535062"/>
                      <a:pt x="61183" y="442680"/>
                    </a:cubicBezTo>
                    <a:lnTo>
                      <a:pt x="61183" y="442680"/>
                    </a:lnTo>
                    <a:cubicBezTo>
                      <a:pt x="0" y="353820"/>
                      <a:pt x="0" y="236420"/>
                      <a:pt x="61183" y="147560"/>
                    </a:cubicBezTo>
                    <a:lnTo>
                      <a:pt x="61183" y="147560"/>
                    </a:lnTo>
                    <a:cubicBezTo>
                      <a:pt x="124791" y="55178"/>
                      <a:pt x="229775" y="0"/>
                      <a:pt x="341938" y="0"/>
                    </a:cubicBezTo>
                    <a:lnTo>
                      <a:pt x="3021090" y="0"/>
                    </a:lnTo>
                    <a:cubicBezTo>
                      <a:pt x="3133252" y="0"/>
                      <a:pt x="3238237" y="55178"/>
                      <a:pt x="3301845" y="147560"/>
                    </a:cubicBezTo>
                    <a:lnTo>
                      <a:pt x="3301845" y="147560"/>
                    </a:lnTo>
                    <a:cubicBezTo>
                      <a:pt x="3363028" y="236420"/>
                      <a:pt x="3363028" y="353820"/>
                      <a:pt x="3301845" y="442680"/>
                    </a:cubicBezTo>
                    <a:close/>
                  </a:path>
                </a:pathLst>
              </a:custGeom>
              <a:solidFill>
                <a:srgbClr val="6B13F9"/>
              </a:solidFill>
              <a:ln cap="rnd">
                <a:noFill/>
                <a:prstDash val="solid"/>
                <a:round/>
              </a:ln>
            </p:spPr>
            <p:txBody>
              <a:bodyPr/>
              <a:lstStyle/>
              <a:p>
                <a:endParaRPr lang="en-US"/>
              </a:p>
            </p:txBody>
          </p:sp>
          <p:sp>
            <p:nvSpPr>
              <p:cNvPr id="18" name="TextBox 18"/>
              <p:cNvSpPr txBox="1"/>
              <p:nvPr/>
            </p:nvSpPr>
            <p:spPr>
              <a:xfrm>
                <a:off x="114300" y="-38100"/>
                <a:ext cx="3215262" cy="628340"/>
              </a:xfrm>
              <a:prstGeom prst="rect">
                <a:avLst/>
              </a:prstGeom>
            </p:spPr>
            <p:txBody>
              <a:bodyPr lIns="50800" tIns="50800" rIns="50800" bIns="50800" rtlCol="0" anchor="ctr"/>
              <a:lstStyle/>
              <a:p>
                <a:pPr algn="ctr">
                  <a:lnSpc>
                    <a:spcPts val="2659"/>
                  </a:lnSpc>
                  <a:spcBef>
                    <a:spcPct val="0"/>
                  </a:spcBef>
                </a:pPr>
                <a:endParaRPr/>
              </a:p>
            </p:txBody>
          </p:sp>
        </p:grpSp>
      </p:grpSp>
      <p:sp>
        <p:nvSpPr>
          <p:cNvPr id="19" name="TextBox 19"/>
          <p:cNvSpPr txBox="1"/>
          <p:nvPr/>
        </p:nvSpPr>
        <p:spPr>
          <a:xfrm>
            <a:off x="346637" y="1295624"/>
            <a:ext cx="2923019" cy="495300"/>
          </a:xfrm>
          <a:prstGeom prst="rect">
            <a:avLst/>
          </a:prstGeom>
        </p:spPr>
        <p:txBody>
          <a:bodyPr wrap="square" lIns="0" tIns="0" rIns="0" bIns="0" rtlCol="0" anchor="t">
            <a:spAutoFit/>
          </a:bodyPr>
          <a:lstStyle/>
          <a:p>
            <a:pPr algn="just">
              <a:lnSpc>
                <a:spcPts val="3900"/>
              </a:lnSpc>
            </a:pPr>
            <a:r>
              <a:rPr lang="en-US" sz="3000" b="1" spc="-30" dirty="0">
                <a:solidFill>
                  <a:srgbClr val="FFFFFF"/>
                </a:solidFill>
                <a:latin typeface="Bricolage Grotesque Bold"/>
                <a:ea typeface="Bricolage Grotesque Bold"/>
                <a:cs typeface="Bricolage Grotesque Bold"/>
                <a:sym typeface="Bricolage Grotesque Bold"/>
              </a:rPr>
              <a:t>Moataz Hindy</a:t>
            </a:r>
          </a:p>
        </p:txBody>
      </p:sp>
      <p:grpSp>
        <p:nvGrpSpPr>
          <p:cNvPr id="20" name="Group 20"/>
          <p:cNvGrpSpPr/>
          <p:nvPr/>
        </p:nvGrpSpPr>
        <p:grpSpPr>
          <a:xfrm>
            <a:off x="737927" y="2932804"/>
            <a:ext cx="4584575" cy="556159"/>
            <a:chOff x="0" y="0"/>
            <a:chExt cx="5757937" cy="698500"/>
          </a:xfrm>
        </p:grpSpPr>
        <p:sp>
          <p:nvSpPr>
            <p:cNvPr id="21" name="Freeform 21"/>
            <p:cNvSpPr/>
            <p:nvPr/>
          </p:nvSpPr>
          <p:spPr>
            <a:xfrm>
              <a:off x="1946" y="0"/>
              <a:ext cx="5754045" cy="698500"/>
            </a:xfrm>
            <a:custGeom>
              <a:avLst/>
              <a:gdLst/>
              <a:ahLst/>
              <a:cxnLst/>
              <a:rect l="l" t="t" r="r" b="b"/>
              <a:pathLst>
                <a:path w="5754045" h="698500">
                  <a:moveTo>
                    <a:pt x="5750895" y="358008"/>
                  </a:moveTo>
                  <a:lnTo>
                    <a:pt x="5557886" y="689742"/>
                  </a:lnTo>
                  <a:cubicBezTo>
                    <a:pt x="5554731" y="695164"/>
                    <a:pt x="5548931" y="698500"/>
                    <a:pt x="5542659" y="698500"/>
                  </a:cubicBezTo>
                  <a:lnTo>
                    <a:pt x="211386" y="698500"/>
                  </a:lnTo>
                  <a:cubicBezTo>
                    <a:pt x="205113" y="698500"/>
                    <a:pt x="199313" y="695164"/>
                    <a:pt x="196159" y="689742"/>
                  </a:cubicBezTo>
                  <a:lnTo>
                    <a:pt x="3149" y="358008"/>
                  </a:lnTo>
                  <a:cubicBezTo>
                    <a:pt x="0" y="352594"/>
                    <a:pt x="0" y="345906"/>
                    <a:pt x="3149" y="340492"/>
                  </a:cubicBezTo>
                  <a:lnTo>
                    <a:pt x="196159" y="8758"/>
                  </a:lnTo>
                  <a:cubicBezTo>
                    <a:pt x="199313" y="3336"/>
                    <a:pt x="205113" y="0"/>
                    <a:pt x="211386" y="0"/>
                  </a:cubicBezTo>
                  <a:lnTo>
                    <a:pt x="5542659" y="0"/>
                  </a:lnTo>
                  <a:cubicBezTo>
                    <a:pt x="5548931" y="0"/>
                    <a:pt x="5554731" y="3336"/>
                    <a:pt x="5557886" y="8758"/>
                  </a:cubicBezTo>
                  <a:lnTo>
                    <a:pt x="5750895" y="340492"/>
                  </a:lnTo>
                  <a:cubicBezTo>
                    <a:pt x="5754045" y="345906"/>
                    <a:pt x="5754045" y="352594"/>
                    <a:pt x="5750895" y="358008"/>
                  </a:cubicBezTo>
                  <a:close/>
                </a:path>
              </a:pathLst>
            </a:custGeom>
            <a:solidFill>
              <a:srgbClr val="FFFFFF"/>
            </a:solidFill>
            <a:ln cap="sq">
              <a:noFill/>
              <a:prstDash val="solid"/>
              <a:miter/>
            </a:ln>
          </p:spPr>
          <p:txBody>
            <a:bodyPr/>
            <a:lstStyle/>
            <a:p>
              <a:endParaRPr lang="en-US"/>
            </a:p>
          </p:txBody>
        </p:sp>
        <p:sp>
          <p:nvSpPr>
            <p:cNvPr id="22" name="TextBox 22"/>
            <p:cNvSpPr txBox="1"/>
            <p:nvPr/>
          </p:nvSpPr>
          <p:spPr>
            <a:xfrm>
              <a:off x="114300" y="-38100"/>
              <a:ext cx="5529337" cy="736600"/>
            </a:xfrm>
            <a:prstGeom prst="rect">
              <a:avLst/>
            </a:prstGeom>
          </p:spPr>
          <p:txBody>
            <a:bodyPr lIns="50800" tIns="50800" rIns="50800" bIns="50800" rtlCol="0" anchor="ctr"/>
            <a:lstStyle/>
            <a:p>
              <a:pPr algn="ctr">
                <a:lnSpc>
                  <a:spcPts val="2659"/>
                </a:lnSpc>
                <a:spcBef>
                  <a:spcPct val="0"/>
                </a:spcBef>
              </a:pPr>
              <a:endParaRPr/>
            </a:p>
          </p:txBody>
        </p:sp>
      </p:grpSp>
      <p:sp>
        <p:nvSpPr>
          <p:cNvPr id="23" name="Freeform 23"/>
          <p:cNvSpPr/>
          <p:nvPr/>
        </p:nvSpPr>
        <p:spPr>
          <a:xfrm>
            <a:off x="932059" y="3045176"/>
            <a:ext cx="358771" cy="331414"/>
          </a:xfrm>
          <a:custGeom>
            <a:avLst/>
            <a:gdLst/>
            <a:ahLst/>
            <a:cxnLst/>
            <a:rect l="l" t="t" r="r" b="b"/>
            <a:pathLst>
              <a:path w="358771" h="331414">
                <a:moveTo>
                  <a:pt x="0" y="0"/>
                </a:moveTo>
                <a:lnTo>
                  <a:pt x="358771" y="0"/>
                </a:lnTo>
                <a:lnTo>
                  <a:pt x="358771" y="331414"/>
                </a:lnTo>
                <a:lnTo>
                  <a:pt x="0" y="331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24" name="TextBox 24"/>
          <p:cNvSpPr txBox="1"/>
          <p:nvPr/>
        </p:nvSpPr>
        <p:spPr>
          <a:xfrm>
            <a:off x="1390424" y="3005000"/>
            <a:ext cx="3733173" cy="383170"/>
          </a:xfrm>
          <a:prstGeom prst="rect">
            <a:avLst/>
          </a:prstGeom>
        </p:spPr>
        <p:txBody>
          <a:bodyPr lIns="0" tIns="0" rIns="0" bIns="0" rtlCol="0" anchor="t">
            <a:spAutoFit/>
          </a:bodyPr>
          <a:lstStyle/>
          <a:p>
            <a:pPr algn="l">
              <a:lnSpc>
                <a:spcPts val="3046"/>
              </a:lnSpc>
            </a:pPr>
            <a:r>
              <a:rPr lang="en-US" sz="2343" b="1" spc="-23">
                <a:solidFill>
                  <a:srgbClr val="2D007E"/>
                </a:solidFill>
                <a:latin typeface="Bricolage Grotesque Bold"/>
                <a:ea typeface="Bricolage Grotesque Bold"/>
                <a:cs typeface="Bricolage Grotesque Bold"/>
                <a:sym typeface="Bricolage Grotesque Bold"/>
              </a:rPr>
              <a:t>EVENTS AND USER CLASS </a:t>
            </a:r>
          </a:p>
        </p:txBody>
      </p:sp>
      <p:grpSp>
        <p:nvGrpSpPr>
          <p:cNvPr id="25" name="Group 25"/>
          <p:cNvGrpSpPr/>
          <p:nvPr/>
        </p:nvGrpSpPr>
        <p:grpSpPr>
          <a:xfrm>
            <a:off x="737927" y="3597566"/>
            <a:ext cx="3843025" cy="556159"/>
            <a:chOff x="0" y="0"/>
            <a:chExt cx="4826597" cy="698500"/>
          </a:xfrm>
        </p:grpSpPr>
        <p:sp>
          <p:nvSpPr>
            <p:cNvPr id="26" name="Freeform 26"/>
            <p:cNvSpPr/>
            <p:nvPr/>
          </p:nvSpPr>
          <p:spPr>
            <a:xfrm>
              <a:off x="2321" y="0"/>
              <a:ext cx="4821955" cy="698500"/>
            </a:xfrm>
            <a:custGeom>
              <a:avLst/>
              <a:gdLst/>
              <a:ahLst/>
              <a:cxnLst/>
              <a:rect l="l" t="t" r="r" b="b"/>
              <a:pathLst>
                <a:path w="4821955" h="698500">
                  <a:moveTo>
                    <a:pt x="4818197" y="359698"/>
                  </a:moveTo>
                  <a:lnTo>
                    <a:pt x="4627155" y="688052"/>
                  </a:lnTo>
                  <a:cubicBezTo>
                    <a:pt x="4623391" y="694521"/>
                    <a:pt x="4616472" y="698500"/>
                    <a:pt x="4608989" y="698500"/>
                  </a:cubicBezTo>
                  <a:lnTo>
                    <a:pt x="212966" y="698500"/>
                  </a:lnTo>
                  <a:cubicBezTo>
                    <a:pt x="205483" y="698500"/>
                    <a:pt x="198564" y="694521"/>
                    <a:pt x="194800" y="688052"/>
                  </a:cubicBezTo>
                  <a:lnTo>
                    <a:pt x="3758" y="359698"/>
                  </a:lnTo>
                  <a:cubicBezTo>
                    <a:pt x="0" y="353239"/>
                    <a:pt x="0" y="345261"/>
                    <a:pt x="3758" y="338802"/>
                  </a:cubicBezTo>
                  <a:lnTo>
                    <a:pt x="194800" y="10448"/>
                  </a:lnTo>
                  <a:cubicBezTo>
                    <a:pt x="198564" y="3979"/>
                    <a:pt x="205483" y="0"/>
                    <a:pt x="212966" y="0"/>
                  </a:cubicBezTo>
                  <a:lnTo>
                    <a:pt x="4608989" y="0"/>
                  </a:lnTo>
                  <a:cubicBezTo>
                    <a:pt x="4616472" y="0"/>
                    <a:pt x="4623391" y="3979"/>
                    <a:pt x="4627155" y="10448"/>
                  </a:cubicBezTo>
                  <a:lnTo>
                    <a:pt x="4818197" y="338802"/>
                  </a:lnTo>
                  <a:cubicBezTo>
                    <a:pt x="4821955" y="345261"/>
                    <a:pt x="4821955" y="353239"/>
                    <a:pt x="4818197" y="359698"/>
                  </a:cubicBezTo>
                  <a:close/>
                </a:path>
              </a:pathLst>
            </a:custGeom>
            <a:solidFill>
              <a:srgbClr val="FFFFFF"/>
            </a:solidFill>
            <a:ln cap="sq">
              <a:noFill/>
              <a:prstDash val="solid"/>
              <a:miter/>
            </a:ln>
          </p:spPr>
          <p:txBody>
            <a:bodyPr/>
            <a:lstStyle/>
            <a:p>
              <a:endParaRPr lang="en-US"/>
            </a:p>
          </p:txBody>
        </p:sp>
        <p:sp>
          <p:nvSpPr>
            <p:cNvPr id="27" name="TextBox 27"/>
            <p:cNvSpPr txBox="1"/>
            <p:nvPr/>
          </p:nvSpPr>
          <p:spPr>
            <a:xfrm>
              <a:off x="114300" y="-38100"/>
              <a:ext cx="4597997" cy="736600"/>
            </a:xfrm>
            <a:prstGeom prst="rect">
              <a:avLst/>
            </a:prstGeom>
          </p:spPr>
          <p:txBody>
            <a:bodyPr lIns="50800" tIns="50800" rIns="50800" bIns="50800" rtlCol="0" anchor="ctr"/>
            <a:lstStyle/>
            <a:p>
              <a:pPr algn="ctr">
                <a:lnSpc>
                  <a:spcPts val="2659"/>
                </a:lnSpc>
                <a:spcBef>
                  <a:spcPct val="0"/>
                </a:spcBef>
              </a:pPr>
              <a:endParaRPr/>
            </a:p>
          </p:txBody>
        </p:sp>
      </p:grpSp>
      <p:sp>
        <p:nvSpPr>
          <p:cNvPr id="28" name="Freeform 28"/>
          <p:cNvSpPr/>
          <p:nvPr/>
        </p:nvSpPr>
        <p:spPr>
          <a:xfrm>
            <a:off x="932059" y="3709938"/>
            <a:ext cx="358771" cy="331414"/>
          </a:xfrm>
          <a:custGeom>
            <a:avLst/>
            <a:gdLst/>
            <a:ahLst/>
            <a:cxnLst/>
            <a:rect l="l" t="t" r="r" b="b"/>
            <a:pathLst>
              <a:path w="358771" h="331414">
                <a:moveTo>
                  <a:pt x="0" y="0"/>
                </a:moveTo>
                <a:lnTo>
                  <a:pt x="358771" y="0"/>
                </a:lnTo>
                <a:lnTo>
                  <a:pt x="358771" y="331414"/>
                </a:lnTo>
                <a:lnTo>
                  <a:pt x="0" y="331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29" name="TextBox 29"/>
          <p:cNvSpPr txBox="1"/>
          <p:nvPr/>
        </p:nvSpPr>
        <p:spPr>
          <a:xfrm>
            <a:off x="1390424" y="3669762"/>
            <a:ext cx="3029176" cy="383170"/>
          </a:xfrm>
          <a:prstGeom prst="rect">
            <a:avLst/>
          </a:prstGeom>
        </p:spPr>
        <p:txBody>
          <a:bodyPr wrap="square" lIns="0" tIns="0" rIns="0" bIns="0" rtlCol="0" anchor="t">
            <a:spAutoFit/>
          </a:bodyPr>
          <a:lstStyle/>
          <a:p>
            <a:pPr algn="l">
              <a:lnSpc>
                <a:spcPts val="3046"/>
              </a:lnSpc>
            </a:pPr>
            <a:r>
              <a:rPr lang="en-US" sz="2343" b="1" spc="-23" dirty="0">
                <a:solidFill>
                  <a:srgbClr val="2D007E"/>
                </a:solidFill>
                <a:latin typeface="Bricolage Grotesque Bold"/>
                <a:ea typeface="Bricolage Grotesque Bold"/>
                <a:cs typeface="Bricolage Grotesque Bold"/>
                <a:sym typeface="Bricolage Grotesque Bold"/>
              </a:rPr>
              <a:t>SEARCH FUNCTIONS</a:t>
            </a:r>
          </a:p>
        </p:txBody>
      </p:sp>
      <p:grpSp>
        <p:nvGrpSpPr>
          <p:cNvPr id="30" name="Group 30"/>
          <p:cNvGrpSpPr/>
          <p:nvPr/>
        </p:nvGrpSpPr>
        <p:grpSpPr>
          <a:xfrm>
            <a:off x="-3806325" y="4306124"/>
            <a:ext cx="8163028" cy="1160334"/>
            <a:chOff x="0" y="0"/>
            <a:chExt cx="10884037" cy="1547113"/>
          </a:xfrm>
        </p:grpSpPr>
        <p:grpSp>
          <p:nvGrpSpPr>
            <p:cNvPr id="31" name="Group 31"/>
            <p:cNvGrpSpPr/>
            <p:nvPr/>
          </p:nvGrpSpPr>
          <p:grpSpPr>
            <a:xfrm>
              <a:off x="0" y="0"/>
              <a:ext cx="6808144" cy="1547113"/>
              <a:chOff x="0" y="0"/>
              <a:chExt cx="1161385" cy="263918"/>
            </a:xfrm>
          </p:grpSpPr>
          <p:sp>
            <p:nvSpPr>
              <p:cNvPr id="32" name="Freeform 32"/>
              <p:cNvSpPr/>
              <p:nvPr/>
            </p:nvSpPr>
            <p:spPr>
              <a:xfrm>
                <a:off x="19758" y="0"/>
                <a:ext cx="1121870" cy="263918"/>
              </a:xfrm>
              <a:custGeom>
                <a:avLst/>
                <a:gdLst/>
                <a:ahLst/>
                <a:cxnLst/>
                <a:rect l="l" t="t" r="r" b="b"/>
                <a:pathLst>
                  <a:path w="1121870" h="263918">
                    <a:moveTo>
                      <a:pt x="1111109" y="151778"/>
                    </a:moveTo>
                    <a:lnTo>
                      <a:pt x="968945" y="244099"/>
                    </a:lnTo>
                    <a:cubicBezTo>
                      <a:pt x="949028" y="257034"/>
                      <a:pt x="925787" y="263918"/>
                      <a:pt x="902038" y="263918"/>
                    </a:cubicBezTo>
                    <a:lnTo>
                      <a:pt x="219831" y="263918"/>
                    </a:lnTo>
                    <a:cubicBezTo>
                      <a:pt x="196082" y="263918"/>
                      <a:pt x="172841" y="257034"/>
                      <a:pt x="152924" y="244099"/>
                    </a:cubicBezTo>
                    <a:lnTo>
                      <a:pt x="10760" y="151778"/>
                    </a:lnTo>
                    <a:cubicBezTo>
                      <a:pt x="4049" y="147420"/>
                      <a:pt x="0" y="139961"/>
                      <a:pt x="0" y="131959"/>
                    </a:cubicBezTo>
                    <a:cubicBezTo>
                      <a:pt x="0" y="123957"/>
                      <a:pt x="4049" y="116499"/>
                      <a:pt x="10760" y="112140"/>
                    </a:cubicBezTo>
                    <a:lnTo>
                      <a:pt x="152924" y="19819"/>
                    </a:lnTo>
                    <a:cubicBezTo>
                      <a:pt x="172841" y="6884"/>
                      <a:pt x="196082" y="0"/>
                      <a:pt x="219831" y="0"/>
                    </a:cubicBezTo>
                    <a:lnTo>
                      <a:pt x="902038" y="0"/>
                    </a:lnTo>
                    <a:cubicBezTo>
                      <a:pt x="925787" y="0"/>
                      <a:pt x="949028" y="6884"/>
                      <a:pt x="968945" y="19819"/>
                    </a:cubicBezTo>
                    <a:lnTo>
                      <a:pt x="1111109" y="112140"/>
                    </a:lnTo>
                    <a:cubicBezTo>
                      <a:pt x="1117820" y="116499"/>
                      <a:pt x="1121869" y="123957"/>
                      <a:pt x="1121869" y="131959"/>
                    </a:cubicBezTo>
                    <a:cubicBezTo>
                      <a:pt x="1121869" y="139961"/>
                      <a:pt x="1117820" y="147420"/>
                      <a:pt x="1111109" y="151778"/>
                    </a:cubicBezTo>
                    <a:close/>
                  </a:path>
                </a:pathLst>
              </a:custGeom>
              <a:gradFill rotWithShape="1">
                <a:gsLst>
                  <a:gs pos="0">
                    <a:srgbClr val="18004B">
                      <a:alpha val="100000"/>
                    </a:srgbClr>
                  </a:gs>
                  <a:gs pos="50000">
                    <a:srgbClr val="6E14FF">
                      <a:alpha val="100000"/>
                    </a:srgbClr>
                  </a:gs>
                  <a:gs pos="100000">
                    <a:srgbClr val="6E14FF">
                      <a:alpha val="100000"/>
                    </a:srgbClr>
                  </a:gs>
                </a:gsLst>
                <a:lin ang="0"/>
              </a:gradFill>
            </p:spPr>
            <p:txBody>
              <a:bodyPr/>
              <a:lstStyle/>
              <a:p>
                <a:endParaRPr lang="en-US"/>
              </a:p>
            </p:txBody>
          </p:sp>
          <p:sp>
            <p:nvSpPr>
              <p:cNvPr id="33" name="TextBox 33"/>
              <p:cNvSpPr txBox="1"/>
              <p:nvPr/>
            </p:nvSpPr>
            <p:spPr>
              <a:xfrm>
                <a:off x="114300" y="-38100"/>
                <a:ext cx="932785" cy="302018"/>
              </a:xfrm>
              <a:prstGeom prst="rect">
                <a:avLst/>
              </a:prstGeom>
            </p:spPr>
            <p:txBody>
              <a:bodyPr lIns="50800" tIns="50800" rIns="50800" bIns="50800" rtlCol="0" anchor="ctr"/>
              <a:lstStyle/>
              <a:p>
                <a:pPr algn="ctr">
                  <a:lnSpc>
                    <a:spcPts val="2659"/>
                  </a:lnSpc>
                  <a:spcBef>
                    <a:spcPct val="0"/>
                  </a:spcBef>
                </a:pPr>
                <a:endParaRPr/>
              </a:p>
            </p:txBody>
          </p:sp>
        </p:grpSp>
        <p:grpSp>
          <p:nvGrpSpPr>
            <p:cNvPr id="34" name="Group 34"/>
            <p:cNvGrpSpPr/>
            <p:nvPr/>
          </p:nvGrpSpPr>
          <p:grpSpPr>
            <a:xfrm>
              <a:off x="5138052" y="281157"/>
              <a:ext cx="5745984" cy="984798"/>
              <a:chOff x="0" y="0"/>
              <a:chExt cx="3443862" cy="590240"/>
            </a:xfrm>
          </p:grpSpPr>
          <p:sp>
            <p:nvSpPr>
              <p:cNvPr id="35" name="Freeform 35"/>
              <p:cNvSpPr/>
              <p:nvPr/>
            </p:nvSpPr>
            <p:spPr>
              <a:xfrm>
                <a:off x="40417" y="0"/>
                <a:ext cx="3363028" cy="590240"/>
              </a:xfrm>
              <a:custGeom>
                <a:avLst/>
                <a:gdLst/>
                <a:ahLst/>
                <a:cxnLst/>
                <a:rect l="l" t="t" r="r" b="b"/>
                <a:pathLst>
                  <a:path w="3363028" h="590240">
                    <a:moveTo>
                      <a:pt x="3301845" y="442680"/>
                    </a:moveTo>
                    <a:lnTo>
                      <a:pt x="3301845" y="442680"/>
                    </a:lnTo>
                    <a:cubicBezTo>
                      <a:pt x="3238237" y="535062"/>
                      <a:pt x="3133252" y="590240"/>
                      <a:pt x="3021090" y="590240"/>
                    </a:cubicBezTo>
                    <a:lnTo>
                      <a:pt x="341938" y="590240"/>
                    </a:lnTo>
                    <a:cubicBezTo>
                      <a:pt x="229775" y="590240"/>
                      <a:pt x="124791" y="535062"/>
                      <a:pt x="61183" y="442680"/>
                    </a:cubicBezTo>
                    <a:lnTo>
                      <a:pt x="61183" y="442680"/>
                    </a:lnTo>
                    <a:cubicBezTo>
                      <a:pt x="0" y="353820"/>
                      <a:pt x="0" y="236420"/>
                      <a:pt x="61183" y="147560"/>
                    </a:cubicBezTo>
                    <a:lnTo>
                      <a:pt x="61183" y="147560"/>
                    </a:lnTo>
                    <a:cubicBezTo>
                      <a:pt x="124791" y="55178"/>
                      <a:pt x="229775" y="0"/>
                      <a:pt x="341938" y="0"/>
                    </a:cubicBezTo>
                    <a:lnTo>
                      <a:pt x="3021090" y="0"/>
                    </a:lnTo>
                    <a:cubicBezTo>
                      <a:pt x="3133252" y="0"/>
                      <a:pt x="3238237" y="55178"/>
                      <a:pt x="3301845" y="147560"/>
                    </a:cubicBezTo>
                    <a:lnTo>
                      <a:pt x="3301845" y="147560"/>
                    </a:lnTo>
                    <a:cubicBezTo>
                      <a:pt x="3363028" y="236420"/>
                      <a:pt x="3363028" y="353820"/>
                      <a:pt x="3301845" y="442680"/>
                    </a:cubicBezTo>
                    <a:close/>
                  </a:path>
                </a:pathLst>
              </a:custGeom>
              <a:solidFill>
                <a:srgbClr val="6B13F9"/>
              </a:solidFill>
              <a:ln cap="rnd">
                <a:noFill/>
                <a:prstDash val="solid"/>
                <a:round/>
              </a:ln>
            </p:spPr>
            <p:txBody>
              <a:bodyPr/>
              <a:lstStyle/>
              <a:p>
                <a:endParaRPr lang="en-US"/>
              </a:p>
            </p:txBody>
          </p:sp>
          <p:sp>
            <p:nvSpPr>
              <p:cNvPr id="36" name="TextBox 36"/>
              <p:cNvSpPr txBox="1"/>
              <p:nvPr/>
            </p:nvSpPr>
            <p:spPr>
              <a:xfrm>
                <a:off x="114300" y="-38100"/>
                <a:ext cx="3215262" cy="628340"/>
              </a:xfrm>
              <a:prstGeom prst="rect">
                <a:avLst/>
              </a:prstGeom>
            </p:spPr>
            <p:txBody>
              <a:bodyPr lIns="50800" tIns="50800" rIns="50800" bIns="50800" rtlCol="0" anchor="ctr"/>
              <a:lstStyle/>
              <a:p>
                <a:pPr algn="ctr">
                  <a:lnSpc>
                    <a:spcPts val="2659"/>
                  </a:lnSpc>
                  <a:spcBef>
                    <a:spcPct val="0"/>
                  </a:spcBef>
                </a:pPr>
                <a:endParaRPr/>
              </a:p>
            </p:txBody>
          </p:sp>
        </p:grpSp>
      </p:grpSp>
      <p:sp>
        <p:nvSpPr>
          <p:cNvPr id="37" name="TextBox 37"/>
          <p:cNvSpPr txBox="1"/>
          <p:nvPr/>
        </p:nvSpPr>
        <p:spPr>
          <a:xfrm>
            <a:off x="627388" y="4592098"/>
            <a:ext cx="3182611" cy="495300"/>
          </a:xfrm>
          <a:prstGeom prst="rect">
            <a:avLst/>
          </a:prstGeom>
        </p:spPr>
        <p:txBody>
          <a:bodyPr wrap="square" lIns="0" tIns="0" rIns="0" bIns="0" rtlCol="0" anchor="t">
            <a:spAutoFit/>
          </a:bodyPr>
          <a:lstStyle/>
          <a:p>
            <a:pPr algn="just">
              <a:lnSpc>
                <a:spcPts val="3900"/>
              </a:lnSpc>
            </a:pPr>
            <a:r>
              <a:rPr lang="en-US" sz="3000" b="1" spc="-30" dirty="0">
                <a:solidFill>
                  <a:srgbClr val="FFFFFF"/>
                </a:solidFill>
                <a:latin typeface="Bricolage Grotesque Bold"/>
                <a:ea typeface="Bricolage Grotesque Bold"/>
                <a:cs typeface="Bricolage Grotesque Bold"/>
                <a:sym typeface="Bricolage Grotesque Bold"/>
              </a:rPr>
              <a:t>Hana Medhat</a:t>
            </a:r>
          </a:p>
        </p:txBody>
      </p:sp>
      <p:grpSp>
        <p:nvGrpSpPr>
          <p:cNvPr id="38" name="Group 38"/>
          <p:cNvGrpSpPr/>
          <p:nvPr/>
        </p:nvGrpSpPr>
        <p:grpSpPr>
          <a:xfrm>
            <a:off x="737927" y="5599809"/>
            <a:ext cx="5802765" cy="555645"/>
            <a:chOff x="0" y="0"/>
            <a:chExt cx="7294648" cy="698500"/>
          </a:xfrm>
        </p:grpSpPr>
        <p:sp>
          <p:nvSpPr>
            <p:cNvPr id="39" name="Freeform 39"/>
            <p:cNvSpPr/>
            <p:nvPr/>
          </p:nvSpPr>
          <p:spPr>
            <a:xfrm>
              <a:off x="1537" y="0"/>
              <a:ext cx="7291573" cy="698500"/>
            </a:xfrm>
            <a:custGeom>
              <a:avLst/>
              <a:gdLst/>
              <a:ahLst/>
              <a:cxnLst/>
              <a:rect l="l" t="t" r="r" b="b"/>
              <a:pathLst>
                <a:path w="7291573" h="698500">
                  <a:moveTo>
                    <a:pt x="7289085" y="356169"/>
                  </a:moveTo>
                  <a:lnTo>
                    <a:pt x="7093936" y="691581"/>
                  </a:lnTo>
                  <a:cubicBezTo>
                    <a:pt x="7091444" y="695865"/>
                    <a:pt x="7086862" y="698500"/>
                    <a:pt x="7081906" y="698500"/>
                  </a:cubicBezTo>
                  <a:lnTo>
                    <a:pt x="209668" y="698500"/>
                  </a:lnTo>
                  <a:cubicBezTo>
                    <a:pt x="204712" y="698500"/>
                    <a:pt x="200130" y="695865"/>
                    <a:pt x="197637" y="691581"/>
                  </a:cubicBezTo>
                  <a:lnTo>
                    <a:pt x="2489" y="356169"/>
                  </a:lnTo>
                  <a:cubicBezTo>
                    <a:pt x="0" y="351892"/>
                    <a:pt x="0" y="346608"/>
                    <a:pt x="2489" y="342331"/>
                  </a:cubicBezTo>
                  <a:lnTo>
                    <a:pt x="197637" y="6919"/>
                  </a:lnTo>
                  <a:cubicBezTo>
                    <a:pt x="200130" y="2635"/>
                    <a:pt x="204712" y="0"/>
                    <a:pt x="209668" y="0"/>
                  </a:cubicBezTo>
                  <a:lnTo>
                    <a:pt x="7081906" y="0"/>
                  </a:lnTo>
                  <a:cubicBezTo>
                    <a:pt x="7086862" y="0"/>
                    <a:pt x="7091444" y="2635"/>
                    <a:pt x="7093936" y="6919"/>
                  </a:cubicBezTo>
                  <a:lnTo>
                    <a:pt x="7289085" y="342331"/>
                  </a:lnTo>
                  <a:cubicBezTo>
                    <a:pt x="7291574" y="346608"/>
                    <a:pt x="7291574" y="351892"/>
                    <a:pt x="7289085" y="356169"/>
                  </a:cubicBezTo>
                  <a:close/>
                </a:path>
              </a:pathLst>
            </a:custGeom>
            <a:solidFill>
              <a:srgbClr val="FFFFFF"/>
            </a:solidFill>
            <a:ln cap="sq">
              <a:noFill/>
              <a:prstDash val="solid"/>
              <a:miter/>
            </a:ln>
          </p:spPr>
          <p:txBody>
            <a:bodyPr/>
            <a:lstStyle/>
            <a:p>
              <a:endParaRPr lang="en-US"/>
            </a:p>
          </p:txBody>
        </p:sp>
        <p:sp>
          <p:nvSpPr>
            <p:cNvPr id="40" name="TextBox 40"/>
            <p:cNvSpPr txBox="1"/>
            <p:nvPr/>
          </p:nvSpPr>
          <p:spPr>
            <a:xfrm>
              <a:off x="114300" y="-38100"/>
              <a:ext cx="7066048" cy="736600"/>
            </a:xfrm>
            <a:prstGeom prst="rect">
              <a:avLst/>
            </a:prstGeom>
          </p:spPr>
          <p:txBody>
            <a:bodyPr lIns="50800" tIns="50800" rIns="50800" bIns="50800" rtlCol="0" anchor="ctr"/>
            <a:lstStyle/>
            <a:p>
              <a:pPr algn="ctr">
                <a:lnSpc>
                  <a:spcPts val="2659"/>
                </a:lnSpc>
                <a:spcBef>
                  <a:spcPct val="0"/>
                </a:spcBef>
              </a:pPr>
              <a:endParaRPr/>
            </a:p>
          </p:txBody>
        </p:sp>
      </p:grpSp>
      <p:sp>
        <p:nvSpPr>
          <p:cNvPr id="41" name="Freeform 41"/>
          <p:cNvSpPr/>
          <p:nvPr/>
        </p:nvSpPr>
        <p:spPr>
          <a:xfrm>
            <a:off x="931880" y="5712077"/>
            <a:ext cx="358439" cy="331108"/>
          </a:xfrm>
          <a:custGeom>
            <a:avLst/>
            <a:gdLst/>
            <a:ahLst/>
            <a:cxnLst/>
            <a:rect l="l" t="t" r="r" b="b"/>
            <a:pathLst>
              <a:path w="358439" h="331108">
                <a:moveTo>
                  <a:pt x="0" y="0"/>
                </a:moveTo>
                <a:lnTo>
                  <a:pt x="358439" y="0"/>
                </a:lnTo>
                <a:lnTo>
                  <a:pt x="358439" y="331108"/>
                </a:lnTo>
                <a:lnTo>
                  <a:pt x="0" y="33110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2" name="TextBox 42"/>
          <p:cNvSpPr txBox="1"/>
          <p:nvPr/>
        </p:nvSpPr>
        <p:spPr>
          <a:xfrm>
            <a:off x="1389821" y="5671912"/>
            <a:ext cx="5239579" cy="382842"/>
          </a:xfrm>
          <a:prstGeom prst="rect">
            <a:avLst/>
          </a:prstGeom>
        </p:spPr>
        <p:txBody>
          <a:bodyPr wrap="square" lIns="0" tIns="0" rIns="0" bIns="0" rtlCol="0" anchor="t">
            <a:spAutoFit/>
          </a:bodyPr>
          <a:lstStyle/>
          <a:p>
            <a:pPr algn="l">
              <a:lnSpc>
                <a:spcPts val="3043"/>
              </a:lnSpc>
            </a:pPr>
            <a:r>
              <a:rPr lang="en-US" sz="2341" b="1" spc="-23" dirty="0">
                <a:solidFill>
                  <a:srgbClr val="2D007E"/>
                </a:solidFill>
                <a:latin typeface="Bricolage Grotesque Bold"/>
                <a:ea typeface="Bricolage Grotesque Bold"/>
                <a:cs typeface="Bricolage Grotesque Bold"/>
                <a:sym typeface="Bricolage Grotesque Bold"/>
              </a:rPr>
              <a:t>FEEDBACK CLASS AND FUNCTIONS</a:t>
            </a:r>
          </a:p>
        </p:txBody>
      </p:sp>
      <p:grpSp>
        <p:nvGrpSpPr>
          <p:cNvPr id="43" name="Group 43"/>
          <p:cNvGrpSpPr/>
          <p:nvPr/>
        </p:nvGrpSpPr>
        <p:grpSpPr>
          <a:xfrm>
            <a:off x="737928" y="6263957"/>
            <a:ext cx="2283114" cy="555645"/>
            <a:chOff x="0" y="0"/>
            <a:chExt cx="3939570" cy="698500"/>
          </a:xfrm>
        </p:grpSpPr>
        <p:sp>
          <p:nvSpPr>
            <p:cNvPr id="44" name="Freeform 44"/>
            <p:cNvSpPr/>
            <p:nvPr/>
          </p:nvSpPr>
          <p:spPr>
            <a:xfrm>
              <a:off x="2846" y="0"/>
              <a:ext cx="3933877" cy="698500"/>
            </a:xfrm>
            <a:custGeom>
              <a:avLst/>
              <a:gdLst/>
              <a:ahLst/>
              <a:cxnLst/>
              <a:rect l="l" t="t" r="r" b="b"/>
              <a:pathLst>
                <a:path w="3933877" h="698500">
                  <a:moveTo>
                    <a:pt x="3929270" y="362062"/>
                  </a:moveTo>
                  <a:lnTo>
                    <a:pt x="3740978" y="685688"/>
                  </a:lnTo>
                  <a:cubicBezTo>
                    <a:pt x="3736363" y="693620"/>
                    <a:pt x="3727879" y="698500"/>
                    <a:pt x="3718702" y="698500"/>
                  </a:cubicBezTo>
                  <a:lnTo>
                    <a:pt x="215176" y="698500"/>
                  </a:lnTo>
                  <a:cubicBezTo>
                    <a:pt x="206000" y="698500"/>
                    <a:pt x="197515" y="693620"/>
                    <a:pt x="192900" y="685688"/>
                  </a:cubicBezTo>
                  <a:lnTo>
                    <a:pt x="4608" y="362062"/>
                  </a:lnTo>
                  <a:cubicBezTo>
                    <a:pt x="0" y="354142"/>
                    <a:pt x="0" y="344358"/>
                    <a:pt x="4608" y="336438"/>
                  </a:cubicBezTo>
                  <a:lnTo>
                    <a:pt x="192900" y="12812"/>
                  </a:lnTo>
                  <a:cubicBezTo>
                    <a:pt x="197515" y="4880"/>
                    <a:pt x="206000" y="0"/>
                    <a:pt x="215176" y="0"/>
                  </a:cubicBezTo>
                  <a:lnTo>
                    <a:pt x="3718702" y="0"/>
                  </a:lnTo>
                  <a:cubicBezTo>
                    <a:pt x="3727879" y="0"/>
                    <a:pt x="3736363" y="4880"/>
                    <a:pt x="3740978" y="12812"/>
                  </a:cubicBezTo>
                  <a:lnTo>
                    <a:pt x="3929270" y="336438"/>
                  </a:lnTo>
                  <a:cubicBezTo>
                    <a:pt x="3933878" y="344358"/>
                    <a:pt x="3933878" y="354142"/>
                    <a:pt x="3929270" y="362062"/>
                  </a:cubicBezTo>
                  <a:close/>
                </a:path>
              </a:pathLst>
            </a:custGeom>
            <a:solidFill>
              <a:srgbClr val="FFFFFF"/>
            </a:solidFill>
            <a:ln cap="sq">
              <a:noFill/>
              <a:prstDash val="solid"/>
              <a:miter/>
            </a:ln>
          </p:spPr>
          <p:txBody>
            <a:bodyPr/>
            <a:lstStyle/>
            <a:p>
              <a:endParaRPr lang="en-US"/>
            </a:p>
          </p:txBody>
        </p:sp>
        <p:sp>
          <p:nvSpPr>
            <p:cNvPr id="45" name="TextBox 45"/>
            <p:cNvSpPr txBox="1"/>
            <p:nvPr/>
          </p:nvSpPr>
          <p:spPr>
            <a:xfrm>
              <a:off x="114300" y="-38100"/>
              <a:ext cx="3710970" cy="736600"/>
            </a:xfrm>
            <a:prstGeom prst="rect">
              <a:avLst/>
            </a:prstGeom>
          </p:spPr>
          <p:txBody>
            <a:bodyPr lIns="50800" tIns="50800" rIns="50800" bIns="50800" rtlCol="0" anchor="ctr"/>
            <a:lstStyle/>
            <a:p>
              <a:pPr algn="ctr">
                <a:lnSpc>
                  <a:spcPts val="2659"/>
                </a:lnSpc>
                <a:spcBef>
                  <a:spcPct val="0"/>
                </a:spcBef>
              </a:pPr>
              <a:endParaRPr/>
            </a:p>
          </p:txBody>
        </p:sp>
      </p:grpSp>
      <p:sp>
        <p:nvSpPr>
          <p:cNvPr id="46" name="Freeform 46"/>
          <p:cNvSpPr/>
          <p:nvPr/>
        </p:nvSpPr>
        <p:spPr>
          <a:xfrm>
            <a:off x="931880" y="6376225"/>
            <a:ext cx="358439" cy="331108"/>
          </a:xfrm>
          <a:custGeom>
            <a:avLst/>
            <a:gdLst/>
            <a:ahLst/>
            <a:cxnLst/>
            <a:rect l="l" t="t" r="r" b="b"/>
            <a:pathLst>
              <a:path w="358439" h="331108">
                <a:moveTo>
                  <a:pt x="0" y="0"/>
                </a:moveTo>
                <a:lnTo>
                  <a:pt x="358439" y="0"/>
                </a:lnTo>
                <a:lnTo>
                  <a:pt x="358439" y="331108"/>
                </a:lnTo>
                <a:lnTo>
                  <a:pt x="0" y="33110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7" name="TextBox 47"/>
          <p:cNvSpPr txBox="1"/>
          <p:nvPr/>
        </p:nvSpPr>
        <p:spPr>
          <a:xfrm>
            <a:off x="1389821" y="6336060"/>
            <a:ext cx="2283114" cy="382842"/>
          </a:xfrm>
          <a:prstGeom prst="rect">
            <a:avLst/>
          </a:prstGeom>
        </p:spPr>
        <p:txBody>
          <a:bodyPr lIns="0" tIns="0" rIns="0" bIns="0" rtlCol="0" anchor="t">
            <a:spAutoFit/>
          </a:bodyPr>
          <a:lstStyle/>
          <a:p>
            <a:pPr algn="l">
              <a:lnSpc>
                <a:spcPts val="3043"/>
              </a:lnSpc>
            </a:pPr>
            <a:r>
              <a:rPr lang="en-US" sz="2341" b="1" spc="-23" dirty="0">
                <a:solidFill>
                  <a:srgbClr val="2D007E"/>
                </a:solidFill>
                <a:latin typeface="Bricolage Grotesque Bold"/>
                <a:ea typeface="Bricolage Grotesque Bold"/>
                <a:cs typeface="Bricolage Grotesque Bold"/>
                <a:sym typeface="Bricolage Grotesque Bold"/>
              </a:rPr>
              <a:t>POSTER DESIGN</a:t>
            </a:r>
          </a:p>
        </p:txBody>
      </p:sp>
      <p:grpSp>
        <p:nvGrpSpPr>
          <p:cNvPr id="48" name="Group 48"/>
          <p:cNvGrpSpPr/>
          <p:nvPr/>
        </p:nvGrpSpPr>
        <p:grpSpPr>
          <a:xfrm>
            <a:off x="-3734875" y="6952952"/>
            <a:ext cx="8315827" cy="1160334"/>
            <a:chOff x="0" y="0"/>
            <a:chExt cx="11087770" cy="1547113"/>
          </a:xfrm>
        </p:grpSpPr>
        <p:grpSp>
          <p:nvGrpSpPr>
            <p:cNvPr id="49" name="Group 49"/>
            <p:cNvGrpSpPr/>
            <p:nvPr/>
          </p:nvGrpSpPr>
          <p:grpSpPr>
            <a:xfrm>
              <a:off x="0" y="0"/>
              <a:ext cx="6935582" cy="1547113"/>
              <a:chOff x="0" y="0"/>
              <a:chExt cx="1183124" cy="263918"/>
            </a:xfrm>
          </p:grpSpPr>
          <p:sp>
            <p:nvSpPr>
              <p:cNvPr id="50" name="Freeform 50"/>
              <p:cNvSpPr/>
              <p:nvPr/>
            </p:nvSpPr>
            <p:spPr>
              <a:xfrm>
                <a:off x="19395" y="0"/>
                <a:ext cx="1144335" cy="263918"/>
              </a:xfrm>
              <a:custGeom>
                <a:avLst/>
                <a:gdLst/>
                <a:ahLst/>
                <a:cxnLst/>
                <a:rect l="l" t="t" r="r" b="b"/>
                <a:pathLst>
                  <a:path w="1144335" h="263918">
                    <a:moveTo>
                      <a:pt x="1133772" y="151414"/>
                    </a:moveTo>
                    <a:lnTo>
                      <a:pt x="990487" y="244464"/>
                    </a:lnTo>
                    <a:cubicBezTo>
                      <a:pt x="970935" y="257161"/>
                      <a:pt x="948122" y="263918"/>
                      <a:pt x="924809" y="263918"/>
                    </a:cubicBezTo>
                    <a:lnTo>
                      <a:pt x="219525" y="263918"/>
                    </a:lnTo>
                    <a:cubicBezTo>
                      <a:pt x="196212" y="263918"/>
                      <a:pt x="173399" y="257161"/>
                      <a:pt x="153847" y="244464"/>
                    </a:cubicBezTo>
                    <a:lnTo>
                      <a:pt x="10563" y="151414"/>
                    </a:lnTo>
                    <a:cubicBezTo>
                      <a:pt x="3975" y="147136"/>
                      <a:pt x="0" y="139814"/>
                      <a:pt x="0" y="131959"/>
                    </a:cubicBezTo>
                    <a:cubicBezTo>
                      <a:pt x="0" y="124104"/>
                      <a:pt x="3975" y="116783"/>
                      <a:pt x="10563" y="112504"/>
                    </a:cubicBezTo>
                    <a:lnTo>
                      <a:pt x="153847" y="19455"/>
                    </a:lnTo>
                    <a:cubicBezTo>
                      <a:pt x="173399" y="6758"/>
                      <a:pt x="196212" y="0"/>
                      <a:pt x="219525" y="0"/>
                    </a:cubicBezTo>
                    <a:lnTo>
                      <a:pt x="924809" y="0"/>
                    </a:lnTo>
                    <a:cubicBezTo>
                      <a:pt x="948122" y="0"/>
                      <a:pt x="970935" y="6758"/>
                      <a:pt x="990487" y="19455"/>
                    </a:cubicBezTo>
                    <a:lnTo>
                      <a:pt x="1133772" y="112504"/>
                    </a:lnTo>
                    <a:cubicBezTo>
                      <a:pt x="1140360" y="116783"/>
                      <a:pt x="1144335" y="124104"/>
                      <a:pt x="1144335" y="131959"/>
                    </a:cubicBezTo>
                    <a:cubicBezTo>
                      <a:pt x="1144335" y="139814"/>
                      <a:pt x="1140360" y="147136"/>
                      <a:pt x="1133772" y="151414"/>
                    </a:cubicBezTo>
                    <a:close/>
                  </a:path>
                </a:pathLst>
              </a:custGeom>
              <a:gradFill rotWithShape="1">
                <a:gsLst>
                  <a:gs pos="0">
                    <a:srgbClr val="18004B">
                      <a:alpha val="100000"/>
                    </a:srgbClr>
                  </a:gs>
                  <a:gs pos="50000">
                    <a:srgbClr val="6E14FF">
                      <a:alpha val="100000"/>
                    </a:srgbClr>
                  </a:gs>
                  <a:gs pos="100000">
                    <a:srgbClr val="6E14FF">
                      <a:alpha val="100000"/>
                    </a:srgbClr>
                  </a:gs>
                </a:gsLst>
                <a:lin ang="0"/>
              </a:gradFill>
            </p:spPr>
            <p:txBody>
              <a:bodyPr/>
              <a:lstStyle/>
              <a:p>
                <a:endParaRPr lang="en-US"/>
              </a:p>
            </p:txBody>
          </p:sp>
          <p:sp>
            <p:nvSpPr>
              <p:cNvPr id="51" name="TextBox 51"/>
              <p:cNvSpPr txBox="1"/>
              <p:nvPr/>
            </p:nvSpPr>
            <p:spPr>
              <a:xfrm>
                <a:off x="114300" y="-38100"/>
                <a:ext cx="954524" cy="302018"/>
              </a:xfrm>
              <a:prstGeom prst="rect">
                <a:avLst/>
              </a:prstGeom>
            </p:spPr>
            <p:txBody>
              <a:bodyPr lIns="50800" tIns="50800" rIns="50800" bIns="50800" rtlCol="0" anchor="ctr"/>
              <a:lstStyle/>
              <a:p>
                <a:pPr algn="ctr">
                  <a:lnSpc>
                    <a:spcPts val="2659"/>
                  </a:lnSpc>
                  <a:spcBef>
                    <a:spcPct val="0"/>
                  </a:spcBef>
                </a:pPr>
                <a:endParaRPr/>
              </a:p>
            </p:txBody>
          </p:sp>
        </p:grpSp>
        <p:grpSp>
          <p:nvGrpSpPr>
            <p:cNvPr id="52" name="Group 52"/>
            <p:cNvGrpSpPr/>
            <p:nvPr/>
          </p:nvGrpSpPr>
          <p:grpSpPr>
            <a:xfrm>
              <a:off x="5234229" y="281157"/>
              <a:ext cx="5853541" cy="984798"/>
              <a:chOff x="0" y="0"/>
              <a:chExt cx="3508326" cy="590240"/>
            </a:xfrm>
          </p:grpSpPr>
          <p:sp>
            <p:nvSpPr>
              <p:cNvPr id="53" name="Freeform 53"/>
              <p:cNvSpPr/>
              <p:nvPr/>
            </p:nvSpPr>
            <p:spPr>
              <a:xfrm>
                <a:off x="39783" y="0"/>
                <a:ext cx="3428759" cy="590240"/>
              </a:xfrm>
              <a:custGeom>
                <a:avLst/>
                <a:gdLst/>
                <a:ahLst/>
                <a:cxnLst/>
                <a:rect l="l" t="t" r="r" b="b"/>
                <a:pathLst>
                  <a:path w="3428759" h="590240">
                    <a:moveTo>
                      <a:pt x="3368535" y="440367"/>
                    </a:moveTo>
                    <a:lnTo>
                      <a:pt x="3365351" y="444992"/>
                    </a:lnTo>
                    <a:cubicBezTo>
                      <a:pt x="3302739" y="535926"/>
                      <a:pt x="3199400" y="590240"/>
                      <a:pt x="3088996" y="590240"/>
                    </a:cubicBezTo>
                    <a:lnTo>
                      <a:pt x="339764" y="590240"/>
                    </a:lnTo>
                    <a:cubicBezTo>
                      <a:pt x="229360" y="590240"/>
                      <a:pt x="126021" y="535926"/>
                      <a:pt x="63409" y="444992"/>
                    </a:cubicBezTo>
                    <a:lnTo>
                      <a:pt x="60225" y="440367"/>
                    </a:lnTo>
                    <a:cubicBezTo>
                      <a:pt x="0" y="352900"/>
                      <a:pt x="0" y="237340"/>
                      <a:pt x="60225" y="149872"/>
                    </a:cubicBezTo>
                    <a:lnTo>
                      <a:pt x="63409" y="145247"/>
                    </a:lnTo>
                    <a:cubicBezTo>
                      <a:pt x="126021" y="54313"/>
                      <a:pt x="229360" y="0"/>
                      <a:pt x="339764" y="0"/>
                    </a:cubicBezTo>
                    <a:lnTo>
                      <a:pt x="3088996" y="0"/>
                    </a:lnTo>
                    <a:cubicBezTo>
                      <a:pt x="3199400" y="0"/>
                      <a:pt x="3302739" y="54313"/>
                      <a:pt x="3365351" y="145247"/>
                    </a:cubicBezTo>
                    <a:lnTo>
                      <a:pt x="3368535" y="149872"/>
                    </a:lnTo>
                    <a:cubicBezTo>
                      <a:pt x="3428759" y="237340"/>
                      <a:pt x="3428759" y="352900"/>
                      <a:pt x="3368535" y="440367"/>
                    </a:cubicBezTo>
                    <a:close/>
                  </a:path>
                </a:pathLst>
              </a:custGeom>
              <a:solidFill>
                <a:srgbClr val="6B13F9"/>
              </a:solidFill>
              <a:ln cap="rnd">
                <a:noFill/>
                <a:prstDash val="solid"/>
                <a:round/>
              </a:ln>
            </p:spPr>
            <p:txBody>
              <a:bodyPr/>
              <a:lstStyle/>
              <a:p>
                <a:endParaRPr lang="en-US"/>
              </a:p>
            </p:txBody>
          </p:sp>
          <p:sp>
            <p:nvSpPr>
              <p:cNvPr id="54" name="TextBox 54"/>
              <p:cNvSpPr txBox="1"/>
              <p:nvPr/>
            </p:nvSpPr>
            <p:spPr>
              <a:xfrm>
                <a:off x="114300" y="-38100"/>
                <a:ext cx="3279726" cy="628340"/>
              </a:xfrm>
              <a:prstGeom prst="rect">
                <a:avLst/>
              </a:prstGeom>
            </p:spPr>
            <p:txBody>
              <a:bodyPr lIns="50800" tIns="50800" rIns="50800" bIns="50800" rtlCol="0" anchor="ctr"/>
              <a:lstStyle/>
              <a:p>
                <a:pPr algn="ctr">
                  <a:lnSpc>
                    <a:spcPts val="2659"/>
                  </a:lnSpc>
                  <a:spcBef>
                    <a:spcPct val="0"/>
                  </a:spcBef>
                </a:pPr>
                <a:endParaRPr/>
              </a:p>
            </p:txBody>
          </p:sp>
        </p:grpSp>
      </p:grpSp>
      <p:sp>
        <p:nvSpPr>
          <p:cNvPr id="55" name="TextBox 55"/>
          <p:cNvSpPr txBox="1"/>
          <p:nvPr/>
        </p:nvSpPr>
        <p:spPr>
          <a:xfrm>
            <a:off x="706208" y="7238925"/>
            <a:ext cx="2152650" cy="495300"/>
          </a:xfrm>
          <a:prstGeom prst="rect">
            <a:avLst/>
          </a:prstGeom>
        </p:spPr>
        <p:txBody>
          <a:bodyPr lIns="0" tIns="0" rIns="0" bIns="0" rtlCol="0" anchor="t">
            <a:spAutoFit/>
          </a:bodyPr>
          <a:lstStyle/>
          <a:p>
            <a:pPr algn="just">
              <a:lnSpc>
                <a:spcPts val="3900"/>
              </a:lnSpc>
            </a:pPr>
            <a:r>
              <a:rPr lang="en-US" sz="3000" b="1" spc="-30">
                <a:solidFill>
                  <a:srgbClr val="FFFFFF"/>
                </a:solidFill>
                <a:latin typeface="Bricolage Grotesque Bold"/>
                <a:ea typeface="Bricolage Grotesque Bold"/>
                <a:cs typeface="Bricolage Grotesque Bold"/>
                <a:sym typeface="Bricolage Grotesque Bold"/>
              </a:rPr>
              <a:t>Ziad Ahmed</a:t>
            </a:r>
          </a:p>
        </p:txBody>
      </p:sp>
      <p:grpSp>
        <p:nvGrpSpPr>
          <p:cNvPr id="56" name="Group 56"/>
          <p:cNvGrpSpPr/>
          <p:nvPr/>
        </p:nvGrpSpPr>
        <p:grpSpPr>
          <a:xfrm>
            <a:off x="737927" y="8133267"/>
            <a:ext cx="3101411" cy="438188"/>
            <a:chOff x="0" y="0"/>
            <a:chExt cx="4943853" cy="698500"/>
          </a:xfrm>
        </p:grpSpPr>
        <p:sp>
          <p:nvSpPr>
            <p:cNvPr id="57" name="Freeform 57"/>
            <p:cNvSpPr/>
            <p:nvPr/>
          </p:nvSpPr>
          <p:spPr>
            <a:xfrm>
              <a:off x="2876" y="0"/>
              <a:ext cx="4938101" cy="698500"/>
            </a:xfrm>
            <a:custGeom>
              <a:avLst/>
              <a:gdLst/>
              <a:ahLst/>
              <a:cxnLst/>
              <a:rect l="l" t="t" r="r" b="b"/>
              <a:pathLst>
                <a:path w="4938101" h="698500">
                  <a:moveTo>
                    <a:pt x="4933445" y="362196"/>
                  </a:moveTo>
                  <a:lnTo>
                    <a:pt x="4745309" y="685554"/>
                  </a:lnTo>
                  <a:cubicBezTo>
                    <a:pt x="4740646" y="693569"/>
                    <a:pt x="4732073" y="698500"/>
                    <a:pt x="4722800" y="698500"/>
                  </a:cubicBezTo>
                  <a:lnTo>
                    <a:pt x="215302" y="698500"/>
                  </a:lnTo>
                  <a:cubicBezTo>
                    <a:pt x="206029" y="698500"/>
                    <a:pt x="197455" y="693569"/>
                    <a:pt x="192792" y="685554"/>
                  </a:cubicBezTo>
                  <a:lnTo>
                    <a:pt x="4656" y="362196"/>
                  </a:lnTo>
                  <a:cubicBezTo>
                    <a:pt x="0" y="354193"/>
                    <a:pt x="0" y="344307"/>
                    <a:pt x="4656" y="336304"/>
                  </a:cubicBezTo>
                  <a:lnTo>
                    <a:pt x="192792" y="12946"/>
                  </a:lnTo>
                  <a:cubicBezTo>
                    <a:pt x="197455" y="4931"/>
                    <a:pt x="206029" y="0"/>
                    <a:pt x="215302" y="0"/>
                  </a:cubicBezTo>
                  <a:lnTo>
                    <a:pt x="4722800" y="0"/>
                  </a:lnTo>
                  <a:cubicBezTo>
                    <a:pt x="4732073" y="0"/>
                    <a:pt x="4740646" y="4931"/>
                    <a:pt x="4745309" y="12946"/>
                  </a:cubicBezTo>
                  <a:lnTo>
                    <a:pt x="4933445" y="336304"/>
                  </a:lnTo>
                  <a:cubicBezTo>
                    <a:pt x="4938101" y="344307"/>
                    <a:pt x="4938101" y="354193"/>
                    <a:pt x="4933445" y="362196"/>
                  </a:cubicBezTo>
                  <a:close/>
                </a:path>
              </a:pathLst>
            </a:custGeom>
            <a:solidFill>
              <a:srgbClr val="FFFFFF"/>
            </a:solidFill>
            <a:ln cap="sq">
              <a:noFill/>
              <a:prstDash val="solid"/>
              <a:miter/>
            </a:ln>
          </p:spPr>
          <p:txBody>
            <a:bodyPr/>
            <a:lstStyle/>
            <a:p>
              <a:endParaRPr lang="en-US"/>
            </a:p>
          </p:txBody>
        </p:sp>
        <p:sp>
          <p:nvSpPr>
            <p:cNvPr id="58" name="TextBox 58"/>
            <p:cNvSpPr txBox="1"/>
            <p:nvPr/>
          </p:nvSpPr>
          <p:spPr>
            <a:xfrm>
              <a:off x="114300" y="-38100"/>
              <a:ext cx="4715253" cy="736600"/>
            </a:xfrm>
            <a:prstGeom prst="rect">
              <a:avLst/>
            </a:prstGeom>
          </p:spPr>
          <p:txBody>
            <a:bodyPr lIns="50800" tIns="50800" rIns="50800" bIns="50800" rtlCol="0" anchor="ctr"/>
            <a:lstStyle/>
            <a:p>
              <a:pPr algn="ctr">
                <a:lnSpc>
                  <a:spcPts val="2659"/>
                </a:lnSpc>
                <a:spcBef>
                  <a:spcPct val="0"/>
                </a:spcBef>
              </a:pPr>
              <a:endParaRPr/>
            </a:p>
          </p:txBody>
        </p:sp>
      </p:grpSp>
      <p:sp>
        <p:nvSpPr>
          <p:cNvPr id="59" name="Freeform 59"/>
          <p:cNvSpPr/>
          <p:nvPr/>
        </p:nvSpPr>
        <p:spPr>
          <a:xfrm>
            <a:off x="890880" y="8221803"/>
            <a:ext cx="282669" cy="261116"/>
          </a:xfrm>
          <a:custGeom>
            <a:avLst/>
            <a:gdLst/>
            <a:ahLst/>
            <a:cxnLst/>
            <a:rect l="l" t="t" r="r" b="b"/>
            <a:pathLst>
              <a:path w="282669" h="261116">
                <a:moveTo>
                  <a:pt x="0" y="0"/>
                </a:moveTo>
                <a:lnTo>
                  <a:pt x="282669" y="0"/>
                </a:lnTo>
                <a:lnTo>
                  <a:pt x="282669" y="261115"/>
                </a:lnTo>
                <a:lnTo>
                  <a:pt x="0" y="2611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60" name="Group 60"/>
          <p:cNvGrpSpPr/>
          <p:nvPr/>
        </p:nvGrpSpPr>
        <p:grpSpPr>
          <a:xfrm>
            <a:off x="737927" y="9162277"/>
            <a:ext cx="1387819" cy="438188"/>
            <a:chOff x="0" y="0"/>
            <a:chExt cx="2212274" cy="698500"/>
          </a:xfrm>
        </p:grpSpPr>
        <p:sp>
          <p:nvSpPr>
            <p:cNvPr id="61" name="Freeform 61"/>
            <p:cNvSpPr/>
            <p:nvPr/>
          </p:nvSpPr>
          <p:spPr>
            <a:xfrm>
              <a:off x="6427" y="0"/>
              <a:ext cx="2199419" cy="698500"/>
            </a:xfrm>
            <a:custGeom>
              <a:avLst/>
              <a:gdLst/>
              <a:ahLst/>
              <a:cxnLst/>
              <a:rect l="l" t="t" r="r" b="b"/>
              <a:pathLst>
                <a:path w="2199419" h="698500">
                  <a:moveTo>
                    <a:pt x="2189015" y="378181"/>
                  </a:moveTo>
                  <a:lnTo>
                    <a:pt x="2019479" y="669569"/>
                  </a:lnTo>
                  <a:cubicBezTo>
                    <a:pt x="2009058" y="687481"/>
                    <a:pt x="1989899" y="698500"/>
                    <a:pt x="1969176" y="698500"/>
                  </a:cubicBezTo>
                  <a:lnTo>
                    <a:pt x="230244" y="698500"/>
                  </a:lnTo>
                  <a:cubicBezTo>
                    <a:pt x="209521" y="698500"/>
                    <a:pt x="190362" y="687481"/>
                    <a:pt x="179941" y="669569"/>
                  </a:cubicBezTo>
                  <a:lnTo>
                    <a:pt x="10405" y="378181"/>
                  </a:lnTo>
                  <a:cubicBezTo>
                    <a:pt x="0" y="360297"/>
                    <a:pt x="0" y="338203"/>
                    <a:pt x="10405" y="320319"/>
                  </a:cubicBezTo>
                  <a:lnTo>
                    <a:pt x="179941" y="28931"/>
                  </a:lnTo>
                  <a:cubicBezTo>
                    <a:pt x="190362" y="11019"/>
                    <a:pt x="209521" y="0"/>
                    <a:pt x="230244" y="0"/>
                  </a:cubicBezTo>
                  <a:lnTo>
                    <a:pt x="1969176" y="0"/>
                  </a:lnTo>
                  <a:cubicBezTo>
                    <a:pt x="1989899" y="0"/>
                    <a:pt x="2009058" y="11019"/>
                    <a:pt x="2019479" y="28931"/>
                  </a:cubicBezTo>
                  <a:lnTo>
                    <a:pt x="2189015" y="320319"/>
                  </a:lnTo>
                  <a:cubicBezTo>
                    <a:pt x="2199420" y="338203"/>
                    <a:pt x="2199420" y="360297"/>
                    <a:pt x="2189015" y="378181"/>
                  </a:cubicBezTo>
                  <a:close/>
                </a:path>
              </a:pathLst>
            </a:custGeom>
            <a:solidFill>
              <a:srgbClr val="FFFFFF"/>
            </a:solidFill>
            <a:ln cap="sq">
              <a:noFill/>
              <a:prstDash val="solid"/>
              <a:miter/>
            </a:ln>
          </p:spPr>
          <p:txBody>
            <a:bodyPr/>
            <a:lstStyle/>
            <a:p>
              <a:endParaRPr lang="en-US"/>
            </a:p>
          </p:txBody>
        </p:sp>
        <p:sp>
          <p:nvSpPr>
            <p:cNvPr id="62" name="TextBox 62"/>
            <p:cNvSpPr txBox="1"/>
            <p:nvPr/>
          </p:nvSpPr>
          <p:spPr>
            <a:xfrm>
              <a:off x="114300" y="-38100"/>
              <a:ext cx="1983674" cy="736600"/>
            </a:xfrm>
            <a:prstGeom prst="rect">
              <a:avLst/>
            </a:prstGeom>
          </p:spPr>
          <p:txBody>
            <a:bodyPr lIns="50800" tIns="50800" rIns="50800" bIns="50800" rtlCol="0" anchor="ctr"/>
            <a:lstStyle/>
            <a:p>
              <a:pPr algn="ctr">
                <a:lnSpc>
                  <a:spcPts val="2659"/>
                </a:lnSpc>
                <a:spcBef>
                  <a:spcPct val="0"/>
                </a:spcBef>
              </a:pPr>
              <a:endParaRPr/>
            </a:p>
          </p:txBody>
        </p:sp>
      </p:grpSp>
      <p:sp>
        <p:nvSpPr>
          <p:cNvPr id="63" name="Freeform 63"/>
          <p:cNvSpPr/>
          <p:nvPr/>
        </p:nvSpPr>
        <p:spPr>
          <a:xfrm>
            <a:off x="890880" y="9250813"/>
            <a:ext cx="282669" cy="261116"/>
          </a:xfrm>
          <a:custGeom>
            <a:avLst/>
            <a:gdLst/>
            <a:ahLst/>
            <a:cxnLst/>
            <a:rect l="l" t="t" r="r" b="b"/>
            <a:pathLst>
              <a:path w="282669" h="261116">
                <a:moveTo>
                  <a:pt x="0" y="0"/>
                </a:moveTo>
                <a:lnTo>
                  <a:pt x="282669" y="0"/>
                </a:lnTo>
                <a:lnTo>
                  <a:pt x="282669" y="261116"/>
                </a:lnTo>
                <a:lnTo>
                  <a:pt x="0" y="26111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64" name="Group 64"/>
          <p:cNvGrpSpPr/>
          <p:nvPr/>
        </p:nvGrpSpPr>
        <p:grpSpPr>
          <a:xfrm rot="-10800000">
            <a:off x="13920736" y="1009650"/>
            <a:ext cx="8163028" cy="1160334"/>
            <a:chOff x="0" y="0"/>
            <a:chExt cx="10884037" cy="1547113"/>
          </a:xfrm>
        </p:grpSpPr>
        <p:grpSp>
          <p:nvGrpSpPr>
            <p:cNvPr id="65" name="Group 65"/>
            <p:cNvGrpSpPr/>
            <p:nvPr/>
          </p:nvGrpSpPr>
          <p:grpSpPr>
            <a:xfrm>
              <a:off x="0" y="0"/>
              <a:ext cx="6808144" cy="1547113"/>
              <a:chOff x="0" y="0"/>
              <a:chExt cx="1161385" cy="263918"/>
            </a:xfrm>
          </p:grpSpPr>
          <p:sp>
            <p:nvSpPr>
              <p:cNvPr id="66" name="Freeform 66"/>
              <p:cNvSpPr/>
              <p:nvPr/>
            </p:nvSpPr>
            <p:spPr>
              <a:xfrm>
                <a:off x="19758" y="0"/>
                <a:ext cx="1121870" cy="263918"/>
              </a:xfrm>
              <a:custGeom>
                <a:avLst/>
                <a:gdLst/>
                <a:ahLst/>
                <a:cxnLst/>
                <a:rect l="l" t="t" r="r" b="b"/>
                <a:pathLst>
                  <a:path w="1121870" h="263918">
                    <a:moveTo>
                      <a:pt x="1111109" y="151778"/>
                    </a:moveTo>
                    <a:lnTo>
                      <a:pt x="968945" y="244099"/>
                    </a:lnTo>
                    <a:cubicBezTo>
                      <a:pt x="949028" y="257034"/>
                      <a:pt x="925787" y="263918"/>
                      <a:pt x="902038" y="263918"/>
                    </a:cubicBezTo>
                    <a:lnTo>
                      <a:pt x="219831" y="263918"/>
                    </a:lnTo>
                    <a:cubicBezTo>
                      <a:pt x="196082" y="263918"/>
                      <a:pt x="172841" y="257034"/>
                      <a:pt x="152924" y="244099"/>
                    </a:cubicBezTo>
                    <a:lnTo>
                      <a:pt x="10760" y="151778"/>
                    </a:lnTo>
                    <a:cubicBezTo>
                      <a:pt x="4049" y="147420"/>
                      <a:pt x="0" y="139961"/>
                      <a:pt x="0" y="131959"/>
                    </a:cubicBezTo>
                    <a:cubicBezTo>
                      <a:pt x="0" y="123957"/>
                      <a:pt x="4049" y="116499"/>
                      <a:pt x="10760" y="112140"/>
                    </a:cubicBezTo>
                    <a:lnTo>
                      <a:pt x="152924" y="19819"/>
                    </a:lnTo>
                    <a:cubicBezTo>
                      <a:pt x="172841" y="6884"/>
                      <a:pt x="196082" y="0"/>
                      <a:pt x="219831" y="0"/>
                    </a:cubicBezTo>
                    <a:lnTo>
                      <a:pt x="902038" y="0"/>
                    </a:lnTo>
                    <a:cubicBezTo>
                      <a:pt x="925787" y="0"/>
                      <a:pt x="949028" y="6884"/>
                      <a:pt x="968945" y="19819"/>
                    </a:cubicBezTo>
                    <a:lnTo>
                      <a:pt x="1111109" y="112140"/>
                    </a:lnTo>
                    <a:cubicBezTo>
                      <a:pt x="1117820" y="116499"/>
                      <a:pt x="1121869" y="123957"/>
                      <a:pt x="1121869" y="131959"/>
                    </a:cubicBezTo>
                    <a:cubicBezTo>
                      <a:pt x="1121869" y="139961"/>
                      <a:pt x="1117820" y="147420"/>
                      <a:pt x="1111109" y="151778"/>
                    </a:cubicBezTo>
                    <a:close/>
                  </a:path>
                </a:pathLst>
              </a:custGeom>
              <a:gradFill rotWithShape="1">
                <a:gsLst>
                  <a:gs pos="0">
                    <a:srgbClr val="18004B">
                      <a:alpha val="100000"/>
                    </a:srgbClr>
                  </a:gs>
                  <a:gs pos="50000">
                    <a:srgbClr val="6E14FF">
                      <a:alpha val="100000"/>
                    </a:srgbClr>
                  </a:gs>
                  <a:gs pos="100000">
                    <a:srgbClr val="6E14FF">
                      <a:alpha val="100000"/>
                    </a:srgbClr>
                  </a:gs>
                </a:gsLst>
                <a:lin ang="0"/>
              </a:gradFill>
            </p:spPr>
            <p:txBody>
              <a:bodyPr/>
              <a:lstStyle/>
              <a:p>
                <a:endParaRPr lang="en-US"/>
              </a:p>
            </p:txBody>
          </p:sp>
          <p:sp>
            <p:nvSpPr>
              <p:cNvPr id="67" name="TextBox 67"/>
              <p:cNvSpPr txBox="1"/>
              <p:nvPr/>
            </p:nvSpPr>
            <p:spPr>
              <a:xfrm>
                <a:off x="114300" y="-38100"/>
                <a:ext cx="932785" cy="302018"/>
              </a:xfrm>
              <a:prstGeom prst="rect">
                <a:avLst/>
              </a:prstGeom>
            </p:spPr>
            <p:txBody>
              <a:bodyPr lIns="50800" tIns="50800" rIns="50800" bIns="50800" rtlCol="0" anchor="ctr"/>
              <a:lstStyle/>
              <a:p>
                <a:pPr algn="ctr">
                  <a:lnSpc>
                    <a:spcPts val="2659"/>
                  </a:lnSpc>
                  <a:spcBef>
                    <a:spcPct val="0"/>
                  </a:spcBef>
                </a:pPr>
                <a:endParaRPr/>
              </a:p>
            </p:txBody>
          </p:sp>
        </p:grpSp>
        <p:grpSp>
          <p:nvGrpSpPr>
            <p:cNvPr id="68" name="Group 68"/>
            <p:cNvGrpSpPr/>
            <p:nvPr/>
          </p:nvGrpSpPr>
          <p:grpSpPr>
            <a:xfrm>
              <a:off x="5138052" y="281157"/>
              <a:ext cx="5745984" cy="984798"/>
              <a:chOff x="0" y="0"/>
              <a:chExt cx="3443862" cy="590240"/>
            </a:xfrm>
          </p:grpSpPr>
          <p:sp>
            <p:nvSpPr>
              <p:cNvPr id="69" name="Freeform 69"/>
              <p:cNvSpPr/>
              <p:nvPr/>
            </p:nvSpPr>
            <p:spPr>
              <a:xfrm>
                <a:off x="40417" y="0"/>
                <a:ext cx="3363028" cy="590240"/>
              </a:xfrm>
              <a:custGeom>
                <a:avLst/>
                <a:gdLst/>
                <a:ahLst/>
                <a:cxnLst/>
                <a:rect l="l" t="t" r="r" b="b"/>
                <a:pathLst>
                  <a:path w="3363028" h="590240">
                    <a:moveTo>
                      <a:pt x="3301845" y="442680"/>
                    </a:moveTo>
                    <a:lnTo>
                      <a:pt x="3301845" y="442680"/>
                    </a:lnTo>
                    <a:cubicBezTo>
                      <a:pt x="3238237" y="535062"/>
                      <a:pt x="3133252" y="590240"/>
                      <a:pt x="3021090" y="590240"/>
                    </a:cubicBezTo>
                    <a:lnTo>
                      <a:pt x="341938" y="590240"/>
                    </a:lnTo>
                    <a:cubicBezTo>
                      <a:pt x="229775" y="590240"/>
                      <a:pt x="124791" y="535062"/>
                      <a:pt x="61183" y="442680"/>
                    </a:cubicBezTo>
                    <a:lnTo>
                      <a:pt x="61183" y="442680"/>
                    </a:lnTo>
                    <a:cubicBezTo>
                      <a:pt x="0" y="353820"/>
                      <a:pt x="0" y="236420"/>
                      <a:pt x="61183" y="147560"/>
                    </a:cubicBezTo>
                    <a:lnTo>
                      <a:pt x="61183" y="147560"/>
                    </a:lnTo>
                    <a:cubicBezTo>
                      <a:pt x="124791" y="55178"/>
                      <a:pt x="229775" y="0"/>
                      <a:pt x="341938" y="0"/>
                    </a:cubicBezTo>
                    <a:lnTo>
                      <a:pt x="3021090" y="0"/>
                    </a:lnTo>
                    <a:cubicBezTo>
                      <a:pt x="3133252" y="0"/>
                      <a:pt x="3238237" y="55178"/>
                      <a:pt x="3301845" y="147560"/>
                    </a:cubicBezTo>
                    <a:lnTo>
                      <a:pt x="3301845" y="147560"/>
                    </a:lnTo>
                    <a:cubicBezTo>
                      <a:pt x="3363028" y="236420"/>
                      <a:pt x="3363028" y="353820"/>
                      <a:pt x="3301845" y="442680"/>
                    </a:cubicBezTo>
                    <a:close/>
                  </a:path>
                </a:pathLst>
              </a:custGeom>
              <a:solidFill>
                <a:srgbClr val="6B13F9"/>
              </a:solidFill>
              <a:ln cap="rnd">
                <a:noFill/>
                <a:prstDash val="solid"/>
                <a:round/>
              </a:ln>
            </p:spPr>
            <p:txBody>
              <a:bodyPr/>
              <a:lstStyle/>
              <a:p>
                <a:endParaRPr lang="en-US"/>
              </a:p>
            </p:txBody>
          </p:sp>
          <p:sp>
            <p:nvSpPr>
              <p:cNvPr id="70" name="TextBox 70"/>
              <p:cNvSpPr txBox="1"/>
              <p:nvPr/>
            </p:nvSpPr>
            <p:spPr>
              <a:xfrm>
                <a:off x="114300" y="-38100"/>
                <a:ext cx="3215262" cy="628340"/>
              </a:xfrm>
              <a:prstGeom prst="rect">
                <a:avLst/>
              </a:prstGeom>
            </p:spPr>
            <p:txBody>
              <a:bodyPr lIns="50800" tIns="50800" rIns="50800" bIns="50800" rtlCol="0" anchor="ctr"/>
              <a:lstStyle/>
              <a:p>
                <a:pPr algn="ctr">
                  <a:lnSpc>
                    <a:spcPts val="2659"/>
                  </a:lnSpc>
                  <a:spcBef>
                    <a:spcPct val="0"/>
                  </a:spcBef>
                </a:pPr>
                <a:endParaRPr/>
              </a:p>
            </p:txBody>
          </p:sp>
        </p:grpSp>
      </p:grpSp>
      <p:sp>
        <p:nvSpPr>
          <p:cNvPr id="71" name="TextBox 71"/>
          <p:cNvSpPr txBox="1"/>
          <p:nvPr/>
        </p:nvSpPr>
        <p:spPr>
          <a:xfrm>
            <a:off x="14700065" y="1295624"/>
            <a:ext cx="2901315" cy="495300"/>
          </a:xfrm>
          <a:prstGeom prst="rect">
            <a:avLst/>
          </a:prstGeom>
        </p:spPr>
        <p:txBody>
          <a:bodyPr lIns="0" tIns="0" rIns="0" bIns="0" rtlCol="0" anchor="t">
            <a:spAutoFit/>
          </a:bodyPr>
          <a:lstStyle/>
          <a:p>
            <a:pPr algn="just">
              <a:lnSpc>
                <a:spcPts val="3900"/>
              </a:lnSpc>
            </a:pPr>
            <a:r>
              <a:rPr lang="en-US" sz="3000" b="1" spc="-30">
                <a:solidFill>
                  <a:srgbClr val="FFFFFF"/>
                </a:solidFill>
                <a:latin typeface="Bricolage Grotesque Bold"/>
                <a:ea typeface="Bricolage Grotesque Bold"/>
                <a:cs typeface="Bricolage Grotesque Bold"/>
                <a:sym typeface="Bricolage Grotesque Bold"/>
              </a:rPr>
              <a:t>Mohamed Ezzat</a:t>
            </a:r>
          </a:p>
        </p:txBody>
      </p:sp>
      <p:grpSp>
        <p:nvGrpSpPr>
          <p:cNvPr id="72" name="Group 72"/>
          <p:cNvGrpSpPr/>
          <p:nvPr/>
        </p:nvGrpSpPr>
        <p:grpSpPr>
          <a:xfrm>
            <a:off x="15801150" y="2251048"/>
            <a:ext cx="1853865" cy="519901"/>
            <a:chOff x="0" y="0"/>
            <a:chExt cx="2490714" cy="698500"/>
          </a:xfrm>
        </p:grpSpPr>
        <p:sp>
          <p:nvSpPr>
            <p:cNvPr id="73" name="Freeform 73"/>
            <p:cNvSpPr/>
            <p:nvPr/>
          </p:nvSpPr>
          <p:spPr>
            <a:xfrm>
              <a:off x="4811" y="0"/>
              <a:ext cx="2481091" cy="698500"/>
            </a:xfrm>
            <a:custGeom>
              <a:avLst/>
              <a:gdLst/>
              <a:ahLst/>
              <a:cxnLst/>
              <a:rect l="l" t="t" r="r" b="b"/>
              <a:pathLst>
                <a:path w="2481091" h="698500">
                  <a:moveTo>
                    <a:pt x="2473302" y="370908"/>
                  </a:moveTo>
                  <a:lnTo>
                    <a:pt x="2295304" y="676842"/>
                  </a:lnTo>
                  <a:cubicBezTo>
                    <a:pt x="2287503" y="690251"/>
                    <a:pt x="2273160" y="698500"/>
                    <a:pt x="2257647" y="698500"/>
                  </a:cubicBezTo>
                  <a:lnTo>
                    <a:pt x="223446" y="698500"/>
                  </a:lnTo>
                  <a:cubicBezTo>
                    <a:pt x="207933" y="698500"/>
                    <a:pt x="193590" y="690251"/>
                    <a:pt x="185788" y="676842"/>
                  </a:cubicBezTo>
                  <a:lnTo>
                    <a:pt x="7790" y="370908"/>
                  </a:lnTo>
                  <a:cubicBezTo>
                    <a:pt x="0" y="357520"/>
                    <a:pt x="0" y="340980"/>
                    <a:pt x="7790" y="327592"/>
                  </a:cubicBezTo>
                  <a:lnTo>
                    <a:pt x="185788" y="21658"/>
                  </a:lnTo>
                  <a:cubicBezTo>
                    <a:pt x="193590" y="8249"/>
                    <a:pt x="207933" y="0"/>
                    <a:pt x="223446" y="0"/>
                  </a:cubicBezTo>
                  <a:lnTo>
                    <a:pt x="2257647" y="0"/>
                  </a:lnTo>
                  <a:cubicBezTo>
                    <a:pt x="2273160" y="0"/>
                    <a:pt x="2287503" y="8249"/>
                    <a:pt x="2295304" y="21658"/>
                  </a:cubicBezTo>
                  <a:lnTo>
                    <a:pt x="2473302" y="327592"/>
                  </a:lnTo>
                  <a:cubicBezTo>
                    <a:pt x="2481092" y="340980"/>
                    <a:pt x="2481092" y="357520"/>
                    <a:pt x="2473302" y="370908"/>
                  </a:cubicBezTo>
                  <a:close/>
                </a:path>
              </a:pathLst>
            </a:custGeom>
            <a:solidFill>
              <a:srgbClr val="FFFFFF"/>
            </a:solidFill>
            <a:ln cap="sq">
              <a:noFill/>
              <a:prstDash val="solid"/>
              <a:miter/>
            </a:ln>
          </p:spPr>
          <p:txBody>
            <a:bodyPr/>
            <a:lstStyle/>
            <a:p>
              <a:endParaRPr lang="en-US"/>
            </a:p>
          </p:txBody>
        </p:sp>
        <p:sp>
          <p:nvSpPr>
            <p:cNvPr id="74" name="TextBox 74"/>
            <p:cNvSpPr txBox="1"/>
            <p:nvPr/>
          </p:nvSpPr>
          <p:spPr>
            <a:xfrm>
              <a:off x="114300" y="-38100"/>
              <a:ext cx="2262114" cy="736600"/>
            </a:xfrm>
            <a:prstGeom prst="rect">
              <a:avLst/>
            </a:prstGeom>
          </p:spPr>
          <p:txBody>
            <a:bodyPr lIns="50800" tIns="50800" rIns="50800" bIns="50800" rtlCol="0" anchor="ctr"/>
            <a:lstStyle/>
            <a:p>
              <a:pPr algn="ctr">
                <a:lnSpc>
                  <a:spcPts val="2659"/>
                </a:lnSpc>
                <a:spcBef>
                  <a:spcPct val="0"/>
                </a:spcBef>
              </a:pPr>
              <a:endParaRPr/>
            </a:p>
          </p:txBody>
        </p:sp>
      </p:grpSp>
      <p:sp>
        <p:nvSpPr>
          <p:cNvPr id="75" name="Freeform 75"/>
          <p:cNvSpPr/>
          <p:nvPr/>
        </p:nvSpPr>
        <p:spPr>
          <a:xfrm>
            <a:off x="17143186" y="2345260"/>
            <a:ext cx="335381" cy="309808"/>
          </a:xfrm>
          <a:custGeom>
            <a:avLst/>
            <a:gdLst/>
            <a:ahLst/>
            <a:cxnLst/>
            <a:rect l="l" t="t" r="r" b="b"/>
            <a:pathLst>
              <a:path w="335381" h="309808">
                <a:moveTo>
                  <a:pt x="0" y="0"/>
                </a:moveTo>
                <a:lnTo>
                  <a:pt x="335381" y="0"/>
                </a:lnTo>
                <a:lnTo>
                  <a:pt x="335381" y="309808"/>
                </a:lnTo>
                <a:lnTo>
                  <a:pt x="0" y="30980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6" name="TextBox 76"/>
          <p:cNvSpPr txBox="1"/>
          <p:nvPr/>
        </p:nvSpPr>
        <p:spPr>
          <a:xfrm>
            <a:off x="15987849" y="2305850"/>
            <a:ext cx="1368091" cy="345159"/>
          </a:xfrm>
          <a:prstGeom prst="rect">
            <a:avLst/>
          </a:prstGeom>
        </p:spPr>
        <p:txBody>
          <a:bodyPr wrap="square" lIns="0" tIns="0" rIns="0" bIns="0" rtlCol="0" anchor="t">
            <a:spAutoFit/>
          </a:bodyPr>
          <a:lstStyle/>
          <a:p>
            <a:pPr algn="l">
              <a:lnSpc>
                <a:spcPts val="2847"/>
              </a:lnSpc>
            </a:pPr>
            <a:r>
              <a:rPr lang="en-US" sz="2190" b="1" spc="-21" dirty="0">
                <a:solidFill>
                  <a:srgbClr val="2D007E"/>
                </a:solidFill>
                <a:latin typeface="Bricolage Grotesque Bold"/>
                <a:ea typeface="Bricolage Grotesque Bold"/>
                <a:cs typeface="Bricolage Grotesque Bold"/>
                <a:sym typeface="Bricolage Grotesque Bold"/>
              </a:rPr>
              <a:t>MENUS</a:t>
            </a:r>
          </a:p>
        </p:txBody>
      </p:sp>
      <p:grpSp>
        <p:nvGrpSpPr>
          <p:cNvPr id="77" name="Group 77"/>
          <p:cNvGrpSpPr/>
          <p:nvPr/>
        </p:nvGrpSpPr>
        <p:grpSpPr>
          <a:xfrm>
            <a:off x="13193365" y="2872482"/>
            <a:ext cx="4461650" cy="519901"/>
            <a:chOff x="0" y="0"/>
            <a:chExt cx="5994339" cy="698500"/>
          </a:xfrm>
        </p:grpSpPr>
        <p:sp>
          <p:nvSpPr>
            <p:cNvPr id="78" name="Freeform 78"/>
            <p:cNvSpPr/>
            <p:nvPr/>
          </p:nvSpPr>
          <p:spPr>
            <a:xfrm>
              <a:off x="1999" y="0"/>
              <a:ext cx="5990340" cy="698500"/>
            </a:xfrm>
            <a:custGeom>
              <a:avLst/>
              <a:gdLst/>
              <a:ahLst/>
              <a:cxnLst/>
              <a:rect l="l" t="t" r="r" b="b"/>
              <a:pathLst>
                <a:path w="5990340" h="698500">
                  <a:moveTo>
                    <a:pt x="5987104" y="358249"/>
                  </a:moveTo>
                  <a:lnTo>
                    <a:pt x="5794375" y="689501"/>
                  </a:lnTo>
                  <a:cubicBezTo>
                    <a:pt x="5791134" y="695072"/>
                    <a:pt x="5785175" y="698500"/>
                    <a:pt x="5778728" y="698500"/>
                  </a:cubicBezTo>
                  <a:lnTo>
                    <a:pt x="211612" y="698500"/>
                  </a:lnTo>
                  <a:cubicBezTo>
                    <a:pt x="205166" y="698500"/>
                    <a:pt x="199207" y="695072"/>
                    <a:pt x="195965" y="689501"/>
                  </a:cubicBezTo>
                  <a:lnTo>
                    <a:pt x="3237" y="358249"/>
                  </a:lnTo>
                  <a:cubicBezTo>
                    <a:pt x="0" y="352686"/>
                    <a:pt x="0" y="345814"/>
                    <a:pt x="3237" y="340251"/>
                  </a:cubicBezTo>
                  <a:lnTo>
                    <a:pt x="195965" y="8999"/>
                  </a:lnTo>
                  <a:cubicBezTo>
                    <a:pt x="199207" y="3428"/>
                    <a:pt x="205166" y="0"/>
                    <a:pt x="211612" y="0"/>
                  </a:cubicBezTo>
                  <a:lnTo>
                    <a:pt x="5778728" y="0"/>
                  </a:lnTo>
                  <a:cubicBezTo>
                    <a:pt x="5785175" y="0"/>
                    <a:pt x="5791134" y="3428"/>
                    <a:pt x="5794375" y="8999"/>
                  </a:cubicBezTo>
                  <a:lnTo>
                    <a:pt x="5987104" y="340251"/>
                  </a:lnTo>
                  <a:cubicBezTo>
                    <a:pt x="5990341" y="345814"/>
                    <a:pt x="5990341" y="352686"/>
                    <a:pt x="5987104" y="358249"/>
                  </a:cubicBezTo>
                  <a:close/>
                </a:path>
              </a:pathLst>
            </a:custGeom>
            <a:solidFill>
              <a:srgbClr val="FFFFFF"/>
            </a:solidFill>
            <a:ln cap="sq">
              <a:noFill/>
              <a:prstDash val="solid"/>
              <a:miter/>
            </a:ln>
          </p:spPr>
          <p:txBody>
            <a:bodyPr/>
            <a:lstStyle/>
            <a:p>
              <a:endParaRPr lang="en-US"/>
            </a:p>
          </p:txBody>
        </p:sp>
        <p:sp>
          <p:nvSpPr>
            <p:cNvPr id="79" name="TextBox 79"/>
            <p:cNvSpPr txBox="1"/>
            <p:nvPr/>
          </p:nvSpPr>
          <p:spPr>
            <a:xfrm>
              <a:off x="114300" y="-38100"/>
              <a:ext cx="5765739" cy="736600"/>
            </a:xfrm>
            <a:prstGeom prst="rect">
              <a:avLst/>
            </a:prstGeom>
          </p:spPr>
          <p:txBody>
            <a:bodyPr lIns="50800" tIns="50800" rIns="50800" bIns="50800" rtlCol="0" anchor="ctr"/>
            <a:lstStyle/>
            <a:p>
              <a:pPr algn="ctr">
                <a:lnSpc>
                  <a:spcPts val="2659"/>
                </a:lnSpc>
                <a:spcBef>
                  <a:spcPct val="0"/>
                </a:spcBef>
              </a:pPr>
              <a:endParaRPr/>
            </a:p>
          </p:txBody>
        </p:sp>
      </p:grpSp>
      <p:sp>
        <p:nvSpPr>
          <p:cNvPr id="80" name="Freeform 80"/>
          <p:cNvSpPr/>
          <p:nvPr/>
        </p:nvSpPr>
        <p:spPr>
          <a:xfrm>
            <a:off x="17143186" y="2966694"/>
            <a:ext cx="335381" cy="309808"/>
          </a:xfrm>
          <a:custGeom>
            <a:avLst/>
            <a:gdLst/>
            <a:ahLst/>
            <a:cxnLst/>
            <a:rect l="l" t="t" r="r" b="b"/>
            <a:pathLst>
              <a:path w="335381" h="309808">
                <a:moveTo>
                  <a:pt x="0" y="0"/>
                </a:moveTo>
                <a:lnTo>
                  <a:pt x="335381" y="0"/>
                </a:lnTo>
                <a:lnTo>
                  <a:pt x="335381" y="309808"/>
                </a:lnTo>
                <a:lnTo>
                  <a:pt x="0" y="30980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81" name="TextBox 81"/>
          <p:cNvSpPr txBox="1"/>
          <p:nvPr/>
        </p:nvSpPr>
        <p:spPr>
          <a:xfrm>
            <a:off x="13389518" y="2938109"/>
            <a:ext cx="3685914" cy="360053"/>
          </a:xfrm>
          <a:prstGeom prst="rect">
            <a:avLst/>
          </a:prstGeom>
        </p:spPr>
        <p:txBody>
          <a:bodyPr lIns="0" tIns="0" rIns="0" bIns="0" rtlCol="0" anchor="t">
            <a:spAutoFit/>
          </a:bodyPr>
          <a:lstStyle/>
          <a:p>
            <a:pPr algn="l">
              <a:lnSpc>
                <a:spcPts val="2847"/>
              </a:lnSpc>
            </a:pPr>
            <a:r>
              <a:rPr lang="en-US" sz="2190" b="1" spc="-21" dirty="0">
                <a:solidFill>
                  <a:srgbClr val="2D007E"/>
                </a:solidFill>
                <a:latin typeface="Bricolage Grotesque Bold"/>
                <a:ea typeface="Bricolage Grotesque Bold"/>
                <a:cs typeface="Bricolage Grotesque Bold"/>
                <a:sym typeface="Bricolage Grotesque Bold"/>
              </a:rPr>
              <a:t>FACOTRY DESING PATTERN </a:t>
            </a:r>
          </a:p>
        </p:txBody>
      </p:sp>
      <p:grpSp>
        <p:nvGrpSpPr>
          <p:cNvPr id="82" name="Group 82"/>
          <p:cNvGrpSpPr/>
          <p:nvPr/>
        </p:nvGrpSpPr>
        <p:grpSpPr>
          <a:xfrm>
            <a:off x="14739130" y="3481424"/>
            <a:ext cx="2915885" cy="519901"/>
            <a:chOff x="0" y="0"/>
            <a:chExt cx="3917564" cy="698500"/>
          </a:xfrm>
        </p:grpSpPr>
        <p:sp>
          <p:nvSpPr>
            <p:cNvPr id="83" name="Freeform 83"/>
            <p:cNvSpPr/>
            <p:nvPr/>
          </p:nvSpPr>
          <p:spPr>
            <a:xfrm>
              <a:off x="3059" y="0"/>
              <a:ext cx="3911446" cy="698500"/>
            </a:xfrm>
            <a:custGeom>
              <a:avLst/>
              <a:gdLst/>
              <a:ahLst/>
              <a:cxnLst/>
              <a:rect l="l" t="t" r="r" b="b"/>
              <a:pathLst>
                <a:path w="3911446" h="698500">
                  <a:moveTo>
                    <a:pt x="3906494" y="363020"/>
                  </a:moveTo>
                  <a:lnTo>
                    <a:pt x="3719317" y="684730"/>
                  </a:lnTo>
                  <a:cubicBezTo>
                    <a:pt x="3714357" y="693256"/>
                    <a:pt x="3705238" y="698500"/>
                    <a:pt x="3695375" y="698500"/>
                  </a:cubicBezTo>
                  <a:lnTo>
                    <a:pt x="216072" y="698500"/>
                  </a:lnTo>
                  <a:cubicBezTo>
                    <a:pt x="206209" y="698500"/>
                    <a:pt x="197090" y="693256"/>
                    <a:pt x="192130" y="684730"/>
                  </a:cubicBezTo>
                  <a:lnTo>
                    <a:pt x="4952" y="363020"/>
                  </a:lnTo>
                  <a:cubicBezTo>
                    <a:pt x="0" y="354508"/>
                    <a:pt x="0" y="343992"/>
                    <a:pt x="4952" y="335480"/>
                  </a:cubicBezTo>
                  <a:lnTo>
                    <a:pt x="192130" y="13770"/>
                  </a:lnTo>
                  <a:cubicBezTo>
                    <a:pt x="197090" y="5245"/>
                    <a:pt x="206209" y="0"/>
                    <a:pt x="216072" y="0"/>
                  </a:cubicBezTo>
                  <a:lnTo>
                    <a:pt x="3695375" y="0"/>
                  </a:lnTo>
                  <a:cubicBezTo>
                    <a:pt x="3705238" y="0"/>
                    <a:pt x="3714357" y="5245"/>
                    <a:pt x="3719317" y="13770"/>
                  </a:cubicBezTo>
                  <a:lnTo>
                    <a:pt x="3906494" y="335480"/>
                  </a:lnTo>
                  <a:cubicBezTo>
                    <a:pt x="3911446" y="343992"/>
                    <a:pt x="3911446" y="354508"/>
                    <a:pt x="3906494" y="363020"/>
                  </a:cubicBezTo>
                  <a:close/>
                </a:path>
              </a:pathLst>
            </a:custGeom>
            <a:solidFill>
              <a:srgbClr val="FFFFFF"/>
            </a:solidFill>
            <a:ln cap="sq">
              <a:noFill/>
              <a:prstDash val="solid"/>
              <a:miter/>
            </a:ln>
          </p:spPr>
          <p:txBody>
            <a:bodyPr/>
            <a:lstStyle/>
            <a:p>
              <a:endParaRPr lang="en-US"/>
            </a:p>
          </p:txBody>
        </p:sp>
        <p:sp>
          <p:nvSpPr>
            <p:cNvPr id="84" name="TextBox 84"/>
            <p:cNvSpPr txBox="1"/>
            <p:nvPr/>
          </p:nvSpPr>
          <p:spPr>
            <a:xfrm>
              <a:off x="114300" y="-38100"/>
              <a:ext cx="3688964" cy="736600"/>
            </a:xfrm>
            <a:prstGeom prst="rect">
              <a:avLst/>
            </a:prstGeom>
          </p:spPr>
          <p:txBody>
            <a:bodyPr lIns="50800" tIns="50800" rIns="50800" bIns="50800" rtlCol="0" anchor="ctr"/>
            <a:lstStyle/>
            <a:p>
              <a:pPr algn="ctr">
                <a:lnSpc>
                  <a:spcPts val="2659"/>
                </a:lnSpc>
                <a:spcBef>
                  <a:spcPct val="0"/>
                </a:spcBef>
              </a:pPr>
              <a:endParaRPr/>
            </a:p>
          </p:txBody>
        </p:sp>
      </p:grpSp>
      <p:sp>
        <p:nvSpPr>
          <p:cNvPr id="85" name="Freeform 85"/>
          <p:cNvSpPr/>
          <p:nvPr/>
        </p:nvSpPr>
        <p:spPr>
          <a:xfrm>
            <a:off x="17143186" y="3575635"/>
            <a:ext cx="335381" cy="309808"/>
          </a:xfrm>
          <a:custGeom>
            <a:avLst/>
            <a:gdLst/>
            <a:ahLst/>
            <a:cxnLst/>
            <a:rect l="l" t="t" r="r" b="b"/>
            <a:pathLst>
              <a:path w="335381" h="309808">
                <a:moveTo>
                  <a:pt x="0" y="0"/>
                </a:moveTo>
                <a:lnTo>
                  <a:pt x="335381" y="0"/>
                </a:lnTo>
                <a:lnTo>
                  <a:pt x="335381" y="309808"/>
                </a:lnTo>
                <a:lnTo>
                  <a:pt x="0" y="30980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86" name="TextBox 86"/>
          <p:cNvSpPr txBox="1"/>
          <p:nvPr/>
        </p:nvSpPr>
        <p:spPr>
          <a:xfrm>
            <a:off x="14928383" y="3559534"/>
            <a:ext cx="2314226" cy="345159"/>
          </a:xfrm>
          <a:prstGeom prst="rect">
            <a:avLst/>
          </a:prstGeom>
        </p:spPr>
        <p:txBody>
          <a:bodyPr wrap="square" lIns="0" tIns="0" rIns="0" bIns="0" rtlCol="0" anchor="t">
            <a:spAutoFit/>
          </a:bodyPr>
          <a:lstStyle/>
          <a:p>
            <a:pPr algn="l">
              <a:lnSpc>
                <a:spcPts val="2847"/>
              </a:lnSpc>
            </a:pPr>
            <a:r>
              <a:rPr lang="en-US" sz="2190" b="1" spc="-21" dirty="0">
                <a:solidFill>
                  <a:srgbClr val="2D007E"/>
                </a:solidFill>
                <a:latin typeface="Bricolage Grotesque Bold"/>
                <a:ea typeface="Bricolage Grotesque Bold"/>
                <a:cs typeface="Bricolage Grotesque Bold"/>
                <a:sym typeface="Bricolage Grotesque Bold"/>
              </a:rPr>
              <a:t>PRESENTATION</a:t>
            </a:r>
          </a:p>
        </p:txBody>
      </p:sp>
      <p:grpSp>
        <p:nvGrpSpPr>
          <p:cNvPr id="87" name="Group 87"/>
          <p:cNvGrpSpPr/>
          <p:nvPr/>
        </p:nvGrpSpPr>
        <p:grpSpPr>
          <a:xfrm rot="-10800000">
            <a:off x="12605488" y="4306124"/>
            <a:ext cx="9478276" cy="1160334"/>
            <a:chOff x="0" y="0"/>
            <a:chExt cx="12637702" cy="1547113"/>
          </a:xfrm>
        </p:grpSpPr>
        <p:grpSp>
          <p:nvGrpSpPr>
            <p:cNvPr id="88" name="Group 88"/>
            <p:cNvGrpSpPr/>
            <p:nvPr/>
          </p:nvGrpSpPr>
          <p:grpSpPr>
            <a:xfrm>
              <a:off x="0" y="0"/>
              <a:ext cx="7905090" cy="1547113"/>
              <a:chOff x="0" y="0"/>
              <a:chExt cx="1348510" cy="263918"/>
            </a:xfrm>
          </p:grpSpPr>
          <p:sp>
            <p:nvSpPr>
              <p:cNvPr id="89" name="Freeform 89"/>
              <p:cNvSpPr/>
              <p:nvPr/>
            </p:nvSpPr>
            <p:spPr>
              <a:xfrm>
                <a:off x="17016" y="0"/>
                <a:ext cx="1314478" cy="263918"/>
              </a:xfrm>
              <a:custGeom>
                <a:avLst/>
                <a:gdLst/>
                <a:ahLst/>
                <a:cxnLst/>
                <a:rect l="l" t="t" r="r" b="b"/>
                <a:pathLst>
                  <a:path w="1314478" h="263918">
                    <a:moveTo>
                      <a:pt x="1305211" y="149028"/>
                    </a:moveTo>
                    <a:lnTo>
                      <a:pt x="1154578" y="246850"/>
                    </a:lnTo>
                    <a:cubicBezTo>
                      <a:pt x="1137424" y="257989"/>
                      <a:pt x="1117409" y="263918"/>
                      <a:pt x="1096955" y="263918"/>
                    </a:cubicBezTo>
                    <a:lnTo>
                      <a:pt x="217523" y="263918"/>
                    </a:lnTo>
                    <a:cubicBezTo>
                      <a:pt x="197070" y="263918"/>
                      <a:pt x="177054" y="257989"/>
                      <a:pt x="159900" y="246850"/>
                    </a:cubicBezTo>
                    <a:lnTo>
                      <a:pt x="9268" y="149028"/>
                    </a:lnTo>
                    <a:cubicBezTo>
                      <a:pt x="3488" y="145274"/>
                      <a:pt x="0" y="138851"/>
                      <a:pt x="0" y="131959"/>
                    </a:cubicBezTo>
                    <a:cubicBezTo>
                      <a:pt x="0" y="125067"/>
                      <a:pt x="3488" y="118644"/>
                      <a:pt x="9268" y="114890"/>
                    </a:cubicBezTo>
                    <a:lnTo>
                      <a:pt x="159900" y="17069"/>
                    </a:lnTo>
                    <a:cubicBezTo>
                      <a:pt x="177054" y="5929"/>
                      <a:pt x="197070" y="0"/>
                      <a:pt x="217523" y="0"/>
                    </a:cubicBezTo>
                    <a:lnTo>
                      <a:pt x="1096955" y="0"/>
                    </a:lnTo>
                    <a:cubicBezTo>
                      <a:pt x="1117409" y="0"/>
                      <a:pt x="1137424" y="5929"/>
                      <a:pt x="1154578" y="17069"/>
                    </a:cubicBezTo>
                    <a:lnTo>
                      <a:pt x="1305211" y="114890"/>
                    </a:lnTo>
                    <a:cubicBezTo>
                      <a:pt x="1310991" y="118644"/>
                      <a:pt x="1314478" y="125067"/>
                      <a:pt x="1314478" y="131959"/>
                    </a:cubicBezTo>
                    <a:cubicBezTo>
                      <a:pt x="1314478" y="138851"/>
                      <a:pt x="1310991" y="145274"/>
                      <a:pt x="1305211" y="149028"/>
                    </a:cubicBezTo>
                    <a:close/>
                  </a:path>
                </a:pathLst>
              </a:custGeom>
              <a:gradFill rotWithShape="1">
                <a:gsLst>
                  <a:gs pos="0">
                    <a:srgbClr val="18004B">
                      <a:alpha val="100000"/>
                    </a:srgbClr>
                  </a:gs>
                  <a:gs pos="50000">
                    <a:srgbClr val="6E14FF">
                      <a:alpha val="100000"/>
                    </a:srgbClr>
                  </a:gs>
                  <a:gs pos="100000">
                    <a:srgbClr val="6E14FF">
                      <a:alpha val="100000"/>
                    </a:srgbClr>
                  </a:gs>
                </a:gsLst>
                <a:lin ang="0"/>
              </a:gradFill>
            </p:spPr>
            <p:txBody>
              <a:bodyPr/>
              <a:lstStyle/>
              <a:p>
                <a:endParaRPr lang="en-US"/>
              </a:p>
            </p:txBody>
          </p:sp>
          <p:sp>
            <p:nvSpPr>
              <p:cNvPr id="90" name="TextBox 90"/>
              <p:cNvSpPr txBox="1"/>
              <p:nvPr/>
            </p:nvSpPr>
            <p:spPr>
              <a:xfrm>
                <a:off x="114300" y="-38100"/>
                <a:ext cx="1119910" cy="302018"/>
              </a:xfrm>
              <a:prstGeom prst="rect">
                <a:avLst/>
              </a:prstGeom>
            </p:spPr>
            <p:txBody>
              <a:bodyPr lIns="50800" tIns="50800" rIns="50800" bIns="50800" rtlCol="0" anchor="ctr"/>
              <a:lstStyle/>
              <a:p>
                <a:pPr algn="ctr">
                  <a:lnSpc>
                    <a:spcPts val="2659"/>
                  </a:lnSpc>
                  <a:spcBef>
                    <a:spcPct val="0"/>
                  </a:spcBef>
                </a:pPr>
                <a:endParaRPr/>
              </a:p>
            </p:txBody>
          </p:sp>
        </p:grpSp>
        <p:grpSp>
          <p:nvGrpSpPr>
            <p:cNvPr id="91" name="Group 91"/>
            <p:cNvGrpSpPr/>
            <p:nvPr/>
          </p:nvGrpSpPr>
          <p:grpSpPr>
            <a:xfrm>
              <a:off x="5965909" y="281157"/>
              <a:ext cx="6671793" cy="984798"/>
              <a:chOff x="0" y="0"/>
              <a:chExt cx="3998746" cy="590240"/>
            </a:xfrm>
          </p:grpSpPr>
          <p:sp>
            <p:nvSpPr>
              <p:cNvPr id="92" name="Freeform 92"/>
              <p:cNvSpPr/>
              <p:nvPr/>
            </p:nvSpPr>
            <p:spPr>
              <a:xfrm>
                <a:off x="34904" y="0"/>
                <a:ext cx="3928938" cy="590240"/>
              </a:xfrm>
              <a:custGeom>
                <a:avLst/>
                <a:gdLst/>
                <a:ahLst/>
                <a:cxnLst/>
                <a:rect l="l" t="t" r="r" b="b"/>
                <a:pathLst>
                  <a:path w="3928938" h="590240">
                    <a:moveTo>
                      <a:pt x="3876100" y="422554"/>
                    </a:moveTo>
                    <a:lnTo>
                      <a:pt x="3848385" y="462806"/>
                    </a:lnTo>
                    <a:cubicBezTo>
                      <a:pt x="3793452" y="542588"/>
                      <a:pt x="3702787" y="590240"/>
                      <a:pt x="3605923" y="590240"/>
                    </a:cubicBezTo>
                    <a:lnTo>
                      <a:pt x="323015" y="590240"/>
                    </a:lnTo>
                    <a:cubicBezTo>
                      <a:pt x="226151" y="590240"/>
                      <a:pt x="135486" y="542588"/>
                      <a:pt x="80554" y="462806"/>
                    </a:cubicBezTo>
                    <a:lnTo>
                      <a:pt x="52838" y="422554"/>
                    </a:lnTo>
                    <a:cubicBezTo>
                      <a:pt x="0" y="345813"/>
                      <a:pt x="0" y="244426"/>
                      <a:pt x="52838" y="167686"/>
                    </a:cubicBezTo>
                    <a:lnTo>
                      <a:pt x="80554" y="127434"/>
                    </a:lnTo>
                    <a:cubicBezTo>
                      <a:pt x="135486" y="47652"/>
                      <a:pt x="226151" y="0"/>
                      <a:pt x="323015" y="0"/>
                    </a:cubicBezTo>
                    <a:lnTo>
                      <a:pt x="3605923" y="0"/>
                    </a:lnTo>
                    <a:cubicBezTo>
                      <a:pt x="3702787" y="0"/>
                      <a:pt x="3793452" y="47652"/>
                      <a:pt x="3848385" y="127434"/>
                    </a:cubicBezTo>
                    <a:lnTo>
                      <a:pt x="3876100" y="167686"/>
                    </a:lnTo>
                    <a:cubicBezTo>
                      <a:pt x="3928938" y="244426"/>
                      <a:pt x="3928938" y="345813"/>
                      <a:pt x="3876100" y="422554"/>
                    </a:cubicBezTo>
                    <a:close/>
                  </a:path>
                </a:pathLst>
              </a:custGeom>
              <a:solidFill>
                <a:srgbClr val="6B13F9"/>
              </a:solidFill>
              <a:ln cap="rnd">
                <a:noFill/>
                <a:prstDash val="solid"/>
                <a:round/>
              </a:ln>
            </p:spPr>
            <p:txBody>
              <a:bodyPr/>
              <a:lstStyle/>
              <a:p>
                <a:endParaRPr lang="en-US"/>
              </a:p>
            </p:txBody>
          </p:sp>
          <p:sp>
            <p:nvSpPr>
              <p:cNvPr id="93" name="TextBox 93"/>
              <p:cNvSpPr txBox="1"/>
              <p:nvPr/>
            </p:nvSpPr>
            <p:spPr>
              <a:xfrm>
                <a:off x="114300" y="-38100"/>
                <a:ext cx="3770146" cy="628340"/>
              </a:xfrm>
              <a:prstGeom prst="rect">
                <a:avLst/>
              </a:prstGeom>
            </p:spPr>
            <p:txBody>
              <a:bodyPr lIns="50800" tIns="50800" rIns="50800" bIns="50800" rtlCol="0" anchor="ctr"/>
              <a:lstStyle/>
              <a:p>
                <a:pPr algn="ctr">
                  <a:lnSpc>
                    <a:spcPts val="2659"/>
                  </a:lnSpc>
                  <a:spcBef>
                    <a:spcPct val="0"/>
                  </a:spcBef>
                </a:pPr>
                <a:endParaRPr/>
              </a:p>
            </p:txBody>
          </p:sp>
        </p:grpSp>
      </p:grpSp>
      <p:sp>
        <p:nvSpPr>
          <p:cNvPr id="94" name="TextBox 94"/>
          <p:cNvSpPr txBox="1"/>
          <p:nvPr/>
        </p:nvSpPr>
        <p:spPr>
          <a:xfrm>
            <a:off x="13130144" y="4592098"/>
            <a:ext cx="4690870" cy="495300"/>
          </a:xfrm>
          <a:prstGeom prst="rect">
            <a:avLst/>
          </a:prstGeom>
        </p:spPr>
        <p:txBody>
          <a:bodyPr lIns="0" tIns="0" rIns="0" bIns="0" rtlCol="0" anchor="t">
            <a:spAutoFit/>
          </a:bodyPr>
          <a:lstStyle/>
          <a:p>
            <a:pPr algn="just">
              <a:lnSpc>
                <a:spcPts val="3900"/>
              </a:lnSpc>
            </a:pPr>
            <a:r>
              <a:rPr lang="en-US" sz="3000" b="1" spc="-30">
                <a:solidFill>
                  <a:srgbClr val="FFFFFF"/>
                </a:solidFill>
                <a:latin typeface="Bricolage Grotesque Bold"/>
                <a:ea typeface="Bricolage Grotesque Bold"/>
                <a:cs typeface="Bricolage Grotesque Bold"/>
                <a:sym typeface="Bricolage Grotesque Bold"/>
              </a:rPr>
              <a:t>Abdelrahman El Khashab</a:t>
            </a:r>
          </a:p>
        </p:txBody>
      </p:sp>
      <p:grpSp>
        <p:nvGrpSpPr>
          <p:cNvPr id="95" name="Group 95"/>
          <p:cNvGrpSpPr/>
          <p:nvPr/>
        </p:nvGrpSpPr>
        <p:grpSpPr>
          <a:xfrm>
            <a:off x="12796145" y="5564505"/>
            <a:ext cx="4896970" cy="556159"/>
            <a:chOff x="0" y="0"/>
            <a:chExt cx="6150285" cy="698500"/>
          </a:xfrm>
        </p:grpSpPr>
        <p:sp>
          <p:nvSpPr>
            <p:cNvPr id="96" name="Freeform 96"/>
            <p:cNvSpPr/>
            <p:nvPr/>
          </p:nvSpPr>
          <p:spPr>
            <a:xfrm>
              <a:off x="1822" y="0"/>
              <a:ext cx="6146642" cy="698500"/>
            </a:xfrm>
            <a:custGeom>
              <a:avLst/>
              <a:gdLst/>
              <a:ahLst/>
              <a:cxnLst/>
              <a:rect l="l" t="t" r="r" b="b"/>
              <a:pathLst>
                <a:path w="6146642" h="698500">
                  <a:moveTo>
                    <a:pt x="6143692" y="357449"/>
                  </a:moveTo>
                  <a:lnTo>
                    <a:pt x="5950033" y="690301"/>
                  </a:lnTo>
                  <a:cubicBezTo>
                    <a:pt x="5947080" y="695377"/>
                    <a:pt x="5941650" y="698500"/>
                    <a:pt x="5935777" y="698500"/>
                  </a:cubicBezTo>
                  <a:lnTo>
                    <a:pt x="210864" y="698500"/>
                  </a:lnTo>
                  <a:cubicBezTo>
                    <a:pt x="204991" y="698500"/>
                    <a:pt x="199561" y="695377"/>
                    <a:pt x="196608" y="690301"/>
                  </a:cubicBezTo>
                  <a:lnTo>
                    <a:pt x="2948" y="357449"/>
                  </a:lnTo>
                  <a:cubicBezTo>
                    <a:pt x="0" y="352381"/>
                    <a:pt x="0" y="346119"/>
                    <a:pt x="2948" y="341051"/>
                  </a:cubicBezTo>
                  <a:lnTo>
                    <a:pt x="196608" y="8199"/>
                  </a:lnTo>
                  <a:cubicBezTo>
                    <a:pt x="199561" y="3123"/>
                    <a:pt x="204991" y="0"/>
                    <a:pt x="210864" y="0"/>
                  </a:cubicBezTo>
                  <a:lnTo>
                    <a:pt x="5935777" y="0"/>
                  </a:lnTo>
                  <a:cubicBezTo>
                    <a:pt x="5941650" y="0"/>
                    <a:pt x="5947080" y="3123"/>
                    <a:pt x="5950033" y="8199"/>
                  </a:cubicBezTo>
                  <a:lnTo>
                    <a:pt x="6143692" y="341051"/>
                  </a:lnTo>
                  <a:cubicBezTo>
                    <a:pt x="6146641" y="346119"/>
                    <a:pt x="6146641" y="352381"/>
                    <a:pt x="6143692" y="357449"/>
                  </a:cubicBezTo>
                  <a:close/>
                </a:path>
              </a:pathLst>
            </a:custGeom>
            <a:solidFill>
              <a:srgbClr val="FFFFFF"/>
            </a:solidFill>
            <a:ln cap="sq">
              <a:noFill/>
              <a:prstDash val="solid"/>
              <a:miter/>
            </a:ln>
          </p:spPr>
          <p:txBody>
            <a:bodyPr/>
            <a:lstStyle/>
            <a:p>
              <a:endParaRPr lang="en-US"/>
            </a:p>
          </p:txBody>
        </p:sp>
        <p:sp>
          <p:nvSpPr>
            <p:cNvPr id="97" name="TextBox 97"/>
            <p:cNvSpPr txBox="1"/>
            <p:nvPr/>
          </p:nvSpPr>
          <p:spPr>
            <a:xfrm>
              <a:off x="114300" y="-38100"/>
              <a:ext cx="5921685" cy="736600"/>
            </a:xfrm>
            <a:prstGeom prst="rect">
              <a:avLst/>
            </a:prstGeom>
          </p:spPr>
          <p:txBody>
            <a:bodyPr lIns="50800" tIns="50800" rIns="50800" bIns="50800" rtlCol="0" anchor="ctr"/>
            <a:lstStyle/>
            <a:p>
              <a:pPr algn="ctr">
                <a:lnSpc>
                  <a:spcPts val="2659"/>
                </a:lnSpc>
                <a:spcBef>
                  <a:spcPct val="0"/>
                </a:spcBef>
              </a:pPr>
              <a:endParaRPr/>
            </a:p>
          </p:txBody>
        </p:sp>
      </p:grpSp>
      <p:sp>
        <p:nvSpPr>
          <p:cNvPr id="98" name="Freeform 98"/>
          <p:cNvSpPr/>
          <p:nvPr/>
        </p:nvSpPr>
        <p:spPr>
          <a:xfrm>
            <a:off x="17145591" y="5665287"/>
            <a:ext cx="358771" cy="331414"/>
          </a:xfrm>
          <a:custGeom>
            <a:avLst/>
            <a:gdLst/>
            <a:ahLst/>
            <a:cxnLst/>
            <a:rect l="l" t="t" r="r" b="b"/>
            <a:pathLst>
              <a:path w="358771" h="331414">
                <a:moveTo>
                  <a:pt x="0" y="0"/>
                </a:moveTo>
                <a:lnTo>
                  <a:pt x="358771" y="0"/>
                </a:lnTo>
                <a:lnTo>
                  <a:pt x="358771" y="331414"/>
                </a:lnTo>
                <a:lnTo>
                  <a:pt x="0" y="331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9" name="TextBox 99"/>
          <p:cNvSpPr txBox="1"/>
          <p:nvPr/>
        </p:nvSpPr>
        <p:spPr>
          <a:xfrm>
            <a:off x="12992616" y="5647434"/>
            <a:ext cx="4093208" cy="383170"/>
          </a:xfrm>
          <a:prstGeom prst="rect">
            <a:avLst/>
          </a:prstGeom>
        </p:spPr>
        <p:txBody>
          <a:bodyPr lIns="0" tIns="0" rIns="0" bIns="0" rtlCol="0" anchor="t">
            <a:spAutoFit/>
          </a:bodyPr>
          <a:lstStyle/>
          <a:p>
            <a:pPr algn="l">
              <a:lnSpc>
                <a:spcPts val="3046"/>
              </a:lnSpc>
            </a:pPr>
            <a:r>
              <a:rPr lang="en-US" sz="2343" b="1" spc="-23">
                <a:solidFill>
                  <a:srgbClr val="2D007E"/>
                </a:solidFill>
                <a:latin typeface="Bricolage Grotesque Bold"/>
                <a:ea typeface="Bricolage Grotesque Bold"/>
                <a:cs typeface="Bricolage Grotesque Bold"/>
                <a:sym typeface="Bricolage Grotesque Bold"/>
              </a:rPr>
              <a:t>OBSERVER DESIGN PATTERN</a:t>
            </a:r>
          </a:p>
        </p:txBody>
      </p:sp>
      <p:grpSp>
        <p:nvGrpSpPr>
          <p:cNvPr id="100" name="Group 100"/>
          <p:cNvGrpSpPr/>
          <p:nvPr/>
        </p:nvGrpSpPr>
        <p:grpSpPr>
          <a:xfrm>
            <a:off x="13044479" y="6229278"/>
            <a:ext cx="4648636" cy="556159"/>
            <a:chOff x="0" y="0"/>
            <a:chExt cx="5838393" cy="698500"/>
          </a:xfrm>
        </p:grpSpPr>
        <p:sp>
          <p:nvSpPr>
            <p:cNvPr id="101" name="Freeform 101"/>
            <p:cNvSpPr/>
            <p:nvPr/>
          </p:nvSpPr>
          <p:spPr>
            <a:xfrm>
              <a:off x="1919" y="0"/>
              <a:ext cx="5834555" cy="698500"/>
            </a:xfrm>
            <a:custGeom>
              <a:avLst/>
              <a:gdLst/>
              <a:ahLst/>
              <a:cxnLst/>
              <a:rect l="l" t="t" r="r" b="b"/>
              <a:pathLst>
                <a:path w="5834555" h="698500">
                  <a:moveTo>
                    <a:pt x="5831448" y="357887"/>
                  </a:moveTo>
                  <a:lnTo>
                    <a:pt x="5638299" y="689863"/>
                  </a:lnTo>
                  <a:cubicBezTo>
                    <a:pt x="5635187" y="695210"/>
                    <a:pt x="5629467" y="698500"/>
                    <a:pt x="5623281" y="698500"/>
                  </a:cubicBezTo>
                  <a:lnTo>
                    <a:pt x="211274" y="698500"/>
                  </a:lnTo>
                  <a:cubicBezTo>
                    <a:pt x="205087" y="698500"/>
                    <a:pt x="199367" y="695210"/>
                    <a:pt x="196256" y="689863"/>
                  </a:cubicBezTo>
                  <a:lnTo>
                    <a:pt x="3106" y="357887"/>
                  </a:lnTo>
                  <a:cubicBezTo>
                    <a:pt x="0" y="352548"/>
                    <a:pt x="0" y="345952"/>
                    <a:pt x="3106" y="340613"/>
                  </a:cubicBezTo>
                  <a:lnTo>
                    <a:pt x="196256" y="8637"/>
                  </a:lnTo>
                  <a:cubicBezTo>
                    <a:pt x="199367" y="3290"/>
                    <a:pt x="205087" y="0"/>
                    <a:pt x="211274" y="0"/>
                  </a:cubicBezTo>
                  <a:lnTo>
                    <a:pt x="5623281" y="0"/>
                  </a:lnTo>
                  <a:cubicBezTo>
                    <a:pt x="5629467" y="0"/>
                    <a:pt x="5635187" y="3290"/>
                    <a:pt x="5638299" y="8637"/>
                  </a:cubicBezTo>
                  <a:lnTo>
                    <a:pt x="5831448" y="340613"/>
                  </a:lnTo>
                  <a:cubicBezTo>
                    <a:pt x="5834555" y="345952"/>
                    <a:pt x="5834555" y="352548"/>
                    <a:pt x="5831448" y="357887"/>
                  </a:cubicBezTo>
                  <a:close/>
                </a:path>
              </a:pathLst>
            </a:custGeom>
            <a:solidFill>
              <a:srgbClr val="FFFFFF"/>
            </a:solidFill>
            <a:ln cap="sq">
              <a:noFill/>
              <a:prstDash val="solid"/>
              <a:miter/>
            </a:ln>
          </p:spPr>
          <p:txBody>
            <a:bodyPr/>
            <a:lstStyle/>
            <a:p>
              <a:endParaRPr lang="en-US"/>
            </a:p>
          </p:txBody>
        </p:sp>
        <p:sp>
          <p:nvSpPr>
            <p:cNvPr id="102" name="TextBox 102"/>
            <p:cNvSpPr txBox="1"/>
            <p:nvPr/>
          </p:nvSpPr>
          <p:spPr>
            <a:xfrm>
              <a:off x="114300" y="-38100"/>
              <a:ext cx="5609793" cy="736600"/>
            </a:xfrm>
            <a:prstGeom prst="rect">
              <a:avLst/>
            </a:prstGeom>
          </p:spPr>
          <p:txBody>
            <a:bodyPr lIns="50800" tIns="50800" rIns="50800" bIns="50800" rtlCol="0" anchor="ctr"/>
            <a:lstStyle/>
            <a:p>
              <a:pPr algn="ctr">
                <a:lnSpc>
                  <a:spcPts val="2659"/>
                </a:lnSpc>
                <a:spcBef>
                  <a:spcPct val="0"/>
                </a:spcBef>
              </a:pPr>
              <a:endParaRPr/>
            </a:p>
          </p:txBody>
        </p:sp>
      </p:grpSp>
      <p:sp>
        <p:nvSpPr>
          <p:cNvPr id="103" name="Freeform 103"/>
          <p:cNvSpPr/>
          <p:nvPr/>
        </p:nvSpPr>
        <p:spPr>
          <a:xfrm>
            <a:off x="17145591" y="6330060"/>
            <a:ext cx="358771" cy="331414"/>
          </a:xfrm>
          <a:custGeom>
            <a:avLst/>
            <a:gdLst/>
            <a:ahLst/>
            <a:cxnLst/>
            <a:rect l="l" t="t" r="r" b="b"/>
            <a:pathLst>
              <a:path w="358771" h="331414">
                <a:moveTo>
                  <a:pt x="0" y="0"/>
                </a:moveTo>
                <a:lnTo>
                  <a:pt x="358771" y="0"/>
                </a:lnTo>
                <a:lnTo>
                  <a:pt x="358771" y="331414"/>
                </a:lnTo>
                <a:lnTo>
                  <a:pt x="0" y="331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04" name="TextBox 104"/>
          <p:cNvSpPr txBox="1"/>
          <p:nvPr/>
        </p:nvSpPr>
        <p:spPr>
          <a:xfrm>
            <a:off x="13245951" y="6301474"/>
            <a:ext cx="3827161" cy="383170"/>
          </a:xfrm>
          <a:prstGeom prst="rect">
            <a:avLst/>
          </a:prstGeom>
        </p:spPr>
        <p:txBody>
          <a:bodyPr lIns="0" tIns="0" rIns="0" bIns="0" rtlCol="0" anchor="t">
            <a:spAutoFit/>
          </a:bodyPr>
          <a:lstStyle/>
          <a:p>
            <a:pPr algn="l">
              <a:lnSpc>
                <a:spcPts val="3046"/>
              </a:lnSpc>
            </a:pPr>
            <a:r>
              <a:rPr lang="en-US" sz="2343" b="1" spc="-23">
                <a:solidFill>
                  <a:srgbClr val="2D007E"/>
                </a:solidFill>
                <a:latin typeface="Bricolage Grotesque Bold"/>
                <a:ea typeface="Bricolage Grotesque Bold"/>
                <a:cs typeface="Bricolage Grotesque Bold"/>
                <a:sym typeface="Bricolage Grotesque Bold"/>
              </a:rPr>
              <a:t>DISPLAY EVENTS IN ORDER</a:t>
            </a:r>
          </a:p>
        </p:txBody>
      </p:sp>
      <p:grpSp>
        <p:nvGrpSpPr>
          <p:cNvPr id="105" name="Group 105"/>
          <p:cNvGrpSpPr/>
          <p:nvPr/>
        </p:nvGrpSpPr>
        <p:grpSpPr>
          <a:xfrm rot="-10800000">
            <a:off x="13920736" y="6839567"/>
            <a:ext cx="8163028" cy="1160334"/>
            <a:chOff x="0" y="0"/>
            <a:chExt cx="10884037" cy="1547113"/>
          </a:xfrm>
        </p:grpSpPr>
        <p:grpSp>
          <p:nvGrpSpPr>
            <p:cNvPr id="106" name="Group 106"/>
            <p:cNvGrpSpPr/>
            <p:nvPr/>
          </p:nvGrpSpPr>
          <p:grpSpPr>
            <a:xfrm>
              <a:off x="0" y="0"/>
              <a:ext cx="6808144" cy="1547113"/>
              <a:chOff x="0" y="0"/>
              <a:chExt cx="1161385" cy="263918"/>
            </a:xfrm>
          </p:grpSpPr>
          <p:sp>
            <p:nvSpPr>
              <p:cNvPr id="107" name="Freeform 107"/>
              <p:cNvSpPr/>
              <p:nvPr/>
            </p:nvSpPr>
            <p:spPr>
              <a:xfrm>
                <a:off x="19758" y="0"/>
                <a:ext cx="1121870" cy="263918"/>
              </a:xfrm>
              <a:custGeom>
                <a:avLst/>
                <a:gdLst/>
                <a:ahLst/>
                <a:cxnLst/>
                <a:rect l="l" t="t" r="r" b="b"/>
                <a:pathLst>
                  <a:path w="1121870" h="263918">
                    <a:moveTo>
                      <a:pt x="1111109" y="151778"/>
                    </a:moveTo>
                    <a:lnTo>
                      <a:pt x="968945" y="244099"/>
                    </a:lnTo>
                    <a:cubicBezTo>
                      <a:pt x="949028" y="257034"/>
                      <a:pt x="925787" y="263918"/>
                      <a:pt x="902038" y="263918"/>
                    </a:cubicBezTo>
                    <a:lnTo>
                      <a:pt x="219831" y="263918"/>
                    </a:lnTo>
                    <a:cubicBezTo>
                      <a:pt x="196082" y="263918"/>
                      <a:pt x="172841" y="257034"/>
                      <a:pt x="152924" y="244099"/>
                    </a:cubicBezTo>
                    <a:lnTo>
                      <a:pt x="10760" y="151778"/>
                    </a:lnTo>
                    <a:cubicBezTo>
                      <a:pt x="4049" y="147420"/>
                      <a:pt x="0" y="139961"/>
                      <a:pt x="0" y="131959"/>
                    </a:cubicBezTo>
                    <a:cubicBezTo>
                      <a:pt x="0" y="123957"/>
                      <a:pt x="4049" y="116499"/>
                      <a:pt x="10760" y="112140"/>
                    </a:cubicBezTo>
                    <a:lnTo>
                      <a:pt x="152924" y="19819"/>
                    </a:lnTo>
                    <a:cubicBezTo>
                      <a:pt x="172841" y="6884"/>
                      <a:pt x="196082" y="0"/>
                      <a:pt x="219831" y="0"/>
                    </a:cubicBezTo>
                    <a:lnTo>
                      <a:pt x="902038" y="0"/>
                    </a:lnTo>
                    <a:cubicBezTo>
                      <a:pt x="925787" y="0"/>
                      <a:pt x="949028" y="6884"/>
                      <a:pt x="968945" y="19819"/>
                    </a:cubicBezTo>
                    <a:lnTo>
                      <a:pt x="1111109" y="112140"/>
                    </a:lnTo>
                    <a:cubicBezTo>
                      <a:pt x="1117820" y="116499"/>
                      <a:pt x="1121869" y="123957"/>
                      <a:pt x="1121869" y="131959"/>
                    </a:cubicBezTo>
                    <a:cubicBezTo>
                      <a:pt x="1121869" y="139961"/>
                      <a:pt x="1117820" y="147420"/>
                      <a:pt x="1111109" y="151778"/>
                    </a:cubicBezTo>
                    <a:close/>
                  </a:path>
                </a:pathLst>
              </a:custGeom>
              <a:gradFill rotWithShape="1">
                <a:gsLst>
                  <a:gs pos="0">
                    <a:srgbClr val="18004B">
                      <a:alpha val="100000"/>
                    </a:srgbClr>
                  </a:gs>
                  <a:gs pos="50000">
                    <a:srgbClr val="6E14FF">
                      <a:alpha val="100000"/>
                    </a:srgbClr>
                  </a:gs>
                  <a:gs pos="100000">
                    <a:srgbClr val="6E14FF">
                      <a:alpha val="100000"/>
                    </a:srgbClr>
                  </a:gs>
                </a:gsLst>
                <a:lin ang="0"/>
              </a:gradFill>
            </p:spPr>
            <p:txBody>
              <a:bodyPr/>
              <a:lstStyle/>
              <a:p>
                <a:endParaRPr lang="en-US"/>
              </a:p>
            </p:txBody>
          </p:sp>
          <p:sp>
            <p:nvSpPr>
              <p:cNvPr id="108" name="TextBox 108"/>
              <p:cNvSpPr txBox="1"/>
              <p:nvPr/>
            </p:nvSpPr>
            <p:spPr>
              <a:xfrm>
                <a:off x="114300" y="-38100"/>
                <a:ext cx="932785" cy="302018"/>
              </a:xfrm>
              <a:prstGeom prst="rect">
                <a:avLst/>
              </a:prstGeom>
            </p:spPr>
            <p:txBody>
              <a:bodyPr lIns="50800" tIns="50800" rIns="50800" bIns="50800" rtlCol="0" anchor="ctr"/>
              <a:lstStyle/>
              <a:p>
                <a:pPr algn="ctr">
                  <a:lnSpc>
                    <a:spcPts val="2659"/>
                  </a:lnSpc>
                  <a:spcBef>
                    <a:spcPct val="0"/>
                  </a:spcBef>
                </a:pPr>
                <a:endParaRPr/>
              </a:p>
            </p:txBody>
          </p:sp>
        </p:grpSp>
        <p:grpSp>
          <p:nvGrpSpPr>
            <p:cNvPr id="109" name="Group 109"/>
            <p:cNvGrpSpPr/>
            <p:nvPr/>
          </p:nvGrpSpPr>
          <p:grpSpPr>
            <a:xfrm>
              <a:off x="5138052" y="281157"/>
              <a:ext cx="5745984" cy="984798"/>
              <a:chOff x="0" y="0"/>
              <a:chExt cx="3443862" cy="590240"/>
            </a:xfrm>
          </p:grpSpPr>
          <p:sp>
            <p:nvSpPr>
              <p:cNvPr id="110" name="Freeform 110"/>
              <p:cNvSpPr/>
              <p:nvPr/>
            </p:nvSpPr>
            <p:spPr>
              <a:xfrm>
                <a:off x="40417" y="0"/>
                <a:ext cx="3363028" cy="590240"/>
              </a:xfrm>
              <a:custGeom>
                <a:avLst/>
                <a:gdLst/>
                <a:ahLst/>
                <a:cxnLst/>
                <a:rect l="l" t="t" r="r" b="b"/>
                <a:pathLst>
                  <a:path w="3363028" h="590240">
                    <a:moveTo>
                      <a:pt x="3301845" y="442680"/>
                    </a:moveTo>
                    <a:lnTo>
                      <a:pt x="3301845" y="442680"/>
                    </a:lnTo>
                    <a:cubicBezTo>
                      <a:pt x="3238237" y="535062"/>
                      <a:pt x="3133252" y="590240"/>
                      <a:pt x="3021090" y="590240"/>
                    </a:cubicBezTo>
                    <a:lnTo>
                      <a:pt x="341938" y="590240"/>
                    </a:lnTo>
                    <a:cubicBezTo>
                      <a:pt x="229775" y="590240"/>
                      <a:pt x="124791" y="535062"/>
                      <a:pt x="61183" y="442680"/>
                    </a:cubicBezTo>
                    <a:lnTo>
                      <a:pt x="61183" y="442680"/>
                    </a:lnTo>
                    <a:cubicBezTo>
                      <a:pt x="0" y="353820"/>
                      <a:pt x="0" y="236420"/>
                      <a:pt x="61183" y="147560"/>
                    </a:cubicBezTo>
                    <a:lnTo>
                      <a:pt x="61183" y="147560"/>
                    </a:lnTo>
                    <a:cubicBezTo>
                      <a:pt x="124791" y="55178"/>
                      <a:pt x="229775" y="0"/>
                      <a:pt x="341938" y="0"/>
                    </a:cubicBezTo>
                    <a:lnTo>
                      <a:pt x="3021090" y="0"/>
                    </a:lnTo>
                    <a:cubicBezTo>
                      <a:pt x="3133252" y="0"/>
                      <a:pt x="3238237" y="55178"/>
                      <a:pt x="3301845" y="147560"/>
                    </a:cubicBezTo>
                    <a:lnTo>
                      <a:pt x="3301845" y="147560"/>
                    </a:lnTo>
                    <a:cubicBezTo>
                      <a:pt x="3363028" y="236420"/>
                      <a:pt x="3363028" y="353820"/>
                      <a:pt x="3301845" y="442680"/>
                    </a:cubicBezTo>
                    <a:close/>
                  </a:path>
                </a:pathLst>
              </a:custGeom>
              <a:solidFill>
                <a:srgbClr val="6B13F9"/>
              </a:solidFill>
              <a:ln cap="rnd">
                <a:noFill/>
                <a:prstDash val="solid"/>
                <a:round/>
              </a:ln>
            </p:spPr>
            <p:txBody>
              <a:bodyPr/>
              <a:lstStyle/>
              <a:p>
                <a:endParaRPr lang="en-US"/>
              </a:p>
            </p:txBody>
          </p:sp>
          <p:sp>
            <p:nvSpPr>
              <p:cNvPr id="111" name="TextBox 111"/>
              <p:cNvSpPr txBox="1"/>
              <p:nvPr/>
            </p:nvSpPr>
            <p:spPr>
              <a:xfrm>
                <a:off x="114300" y="-38100"/>
                <a:ext cx="3215262" cy="628340"/>
              </a:xfrm>
              <a:prstGeom prst="rect">
                <a:avLst/>
              </a:prstGeom>
            </p:spPr>
            <p:txBody>
              <a:bodyPr lIns="50800" tIns="50800" rIns="50800" bIns="50800" rtlCol="0" anchor="ctr"/>
              <a:lstStyle/>
              <a:p>
                <a:pPr algn="ctr">
                  <a:lnSpc>
                    <a:spcPts val="2659"/>
                  </a:lnSpc>
                  <a:spcBef>
                    <a:spcPct val="0"/>
                  </a:spcBef>
                </a:pPr>
                <a:endParaRPr/>
              </a:p>
            </p:txBody>
          </p:sp>
        </p:grpSp>
      </p:grpSp>
      <p:sp>
        <p:nvSpPr>
          <p:cNvPr id="112" name="TextBox 112"/>
          <p:cNvSpPr txBox="1"/>
          <p:nvPr/>
        </p:nvSpPr>
        <p:spPr>
          <a:xfrm>
            <a:off x="14830971" y="7125540"/>
            <a:ext cx="2824044" cy="495300"/>
          </a:xfrm>
          <a:prstGeom prst="rect">
            <a:avLst/>
          </a:prstGeom>
        </p:spPr>
        <p:txBody>
          <a:bodyPr lIns="0" tIns="0" rIns="0" bIns="0" rtlCol="0" anchor="t">
            <a:spAutoFit/>
          </a:bodyPr>
          <a:lstStyle/>
          <a:p>
            <a:pPr algn="just">
              <a:lnSpc>
                <a:spcPts val="3900"/>
              </a:lnSpc>
            </a:pPr>
            <a:r>
              <a:rPr lang="en-US" sz="3000" b="1" spc="-30">
                <a:solidFill>
                  <a:srgbClr val="FFFFFF"/>
                </a:solidFill>
                <a:latin typeface="Bricolage Grotesque Bold"/>
                <a:ea typeface="Bricolage Grotesque Bold"/>
                <a:cs typeface="Bricolage Grotesque Bold"/>
                <a:sym typeface="Bricolage Grotesque Bold"/>
              </a:rPr>
              <a:t>Mariam Hassan</a:t>
            </a:r>
          </a:p>
        </p:txBody>
      </p:sp>
      <p:grpSp>
        <p:nvGrpSpPr>
          <p:cNvPr id="113" name="Group 113"/>
          <p:cNvGrpSpPr/>
          <p:nvPr/>
        </p:nvGrpSpPr>
        <p:grpSpPr>
          <a:xfrm>
            <a:off x="14194439" y="8021763"/>
            <a:ext cx="3406941" cy="556159"/>
            <a:chOff x="0" y="0"/>
            <a:chExt cx="4278902" cy="698500"/>
          </a:xfrm>
        </p:grpSpPr>
        <p:sp>
          <p:nvSpPr>
            <p:cNvPr id="114" name="Freeform 114"/>
            <p:cNvSpPr/>
            <p:nvPr/>
          </p:nvSpPr>
          <p:spPr>
            <a:xfrm>
              <a:off x="2618" y="0"/>
              <a:ext cx="4273666" cy="698500"/>
            </a:xfrm>
            <a:custGeom>
              <a:avLst/>
              <a:gdLst/>
              <a:ahLst/>
              <a:cxnLst/>
              <a:rect l="l" t="t" r="r" b="b"/>
              <a:pathLst>
                <a:path w="4273666" h="698500">
                  <a:moveTo>
                    <a:pt x="4269427" y="361035"/>
                  </a:moveTo>
                  <a:lnTo>
                    <a:pt x="4079941" y="686715"/>
                  </a:lnTo>
                  <a:cubicBezTo>
                    <a:pt x="4075695" y="694011"/>
                    <a:pt x="4067891" y="698500"/>
                    <a:pt x="4059450" y="698500"/>
                  </a:cubicBezTo>
                  <a:lnTo>
                    <a:pt x="214216" y="698500"/>
                  </a:lnTo>
                  <a:cubicBezTo>
                    <a:pt x="205775" y="698500"/>
                    <a:pt x="197970" y="694011"/>
                    <a:pt x="193725" y="686715"/>
                  </a:cubicBezTo>
                  <a:lnTo>
                    <a:pt x="4239" y="361035"/>
                  </a:lnTo>
                  <a:cubicBezTo>
                    <a:pt x="0" y="353750"/>
                    <a:pt x="0" y="344750"/>
                    <a:pt x="4239" y="337465"/>
                  </a:cubicBezTo>
                  <a:lnTo>
                    <a:pt x="193725" y="11785"/>
                  </a:lnTo>
                  <a:cubicBezTo>
                    <a:pt x="197970" y="4489"/>
                    <a:pt x="205775" y="0"/>
                    <a:pt x="214216" y="0"/>
                  </a:cubicBezTo>
                  <a:lnTo>
                    <a:pt x="4059450" y="0"/>
                  </a:lnTo>
                  <a:cubicBezTo>
                    <a:pt x="4067891" y="0"/>
                    <a:pt x="4075695" y="4489"/>
                    <a:pt x="4079941" y="11785"/>
                  </a:cubicBezTo>
                  <a:lnTo>
                    <a:pt x="4269427" y="337465"/>
                  </a:lnTo>
                  <a:cubicBezTo>
                    <a:pt x="4273666" y="344750"/>
                    <a:pt x="4273666" y="353750"/>
                    <a:pt x="4269427" y="361035"/>
                  </a:cubicBezTo>
                  <a:close/>
                </a:path>
              </a:pathLst>
            </a:custGeom>
            <a:solidFill>
              <a:srgbClr val="FFFFFF"/>
            </a:solidFill>
            <a:ln cap="sq">
              <a:noFill/>
              <a:prstDash val="solid"/>
              <a:miter/>
            </a:ln>
          </p:spPr>
          <p:txBody>
            <a:bodyPr/>
            <a:lstStyle/>
            <a:p>
              <a:endParaRPr lang="en-US"/>
            </a:p>
          </p:txBody>
        </p:sp>
        <p:sp>
          <p:nvSpPr>
            <p:cNvPr id="115" name="TextBox 115"/>
            <p:cNvSpPr txBox="1"/>
            <p:nvPr/>
          </p:nvSpPr>
          <p:spPr>
            <a:xfrm>
              <a:off x="114300" y="-38100"/>
              <a:ext cx="4050302" cy="736600"/>
            </a:xfrm>
            <a:prstGeom prst="rect">
              <a:avLst/>
            </a:prstGeom>
          </p:spPr>
          <p:txBody>
            <a:bodyPr lIns="50800" tIns="50800" rIns="50800" bIns="50800" rtlCol="0" anchor="ctr"/>
            <a:lstStyle/>
            <a:p>
              <a:pPr algn="ctr">
                <a:lnSpc>
                  <a:spcPts val="2659"/>
                </a:lnSpc>
                <a:spcBef>
                  <a:spcPct val="0"/>
                </a:spcBef>
              </a:pPr>
              <a:endParaRPr/>
            </a:p>
          </p:txBody>
        </p:sp>
      </p:grpSp>
      <p:sp>
        <p:nvSpPr>
          <p:cNvPr id="116" name="Freeform 116"/>
          <p:cNvSpPr/>
          <p:nvPr/>
        </p:nvSpPr>
        <p:spPr>
          <a:xfrm>
            <a:off x="17242609" y="8957933"/>
            <a:ext cx="358771" cy="331414"/>
          </a:xfrm>
          <a:custGeom>
            <a:avLst/>
            <a:gdLst/>
            <a:ahLst/>
            <a:cxnLst/>
            <a:rect l="l" t="t" r="r" b="b"/>
            <a:pathLst>
              <a:path w="358771" h="331414">
                <a:moveTo>
                  <a:pt x="0" y="0"/>
                </a:moveTo>
                <a:lnTo>
                  <a:pt x="358771" y="0"/>
                </a:lnTo>
                <a:lnTo>
                  <a:pt x="358771" y="331414"/>
                </a:lnTo>
                <a:lnTo>
                  <a:pt x="0" y="331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7" name="TextBox 117"/>
          <p:cNvSpPr txBox="1"/>
          <p:nvPr/>
        </p:nvSpPr>
        <p:spPr>
          <a:xfrm>
            <a:off x="14426300" y="8104692"/>
            <a:ext cx="2816309" cy="383170"/>
          </a:xfrm>
          <a:prstGeom prst="rect">
            <a:avLst/>
          </a:prstGeom>
        </p:spPr>
        <p:txBody>
          <a:bodyPr wrap="square" lIns="0" tIns="0" rIns="0" bIns="0" rtlCol="0" anchor="t">
            <a:spAutoFit/>
          </a:bodyPr>
          <a:lstStyle/>
          <a:p>
            <a:pPr algn="l">
              <a:lnSpc>
                <a:spcPts val="3046"/>
              </a:lnSpc>
            </a:pPr>
            <a:r>
              <a:rPr lang="en-US" sz="2343" b="1" spc="-23" dirty="0">
                <a:solidFill>
                  <a:srgbClr val="2D007E"/>
                </a:solidFill>
                <a:latin typeface="Bricolage Grotesque Bold"/>
                <a:ea typeface="Bricolage Grotesque Bold"/>
                <a:cs typeface="Bricolage Grotesque Bold"/>
                <a:sym typeface="Bricolage Grotesque Bold"/>
              </a:rPr>
              <a:t>DOCUMENTATION</a:t>
            </a:r>
          </a:p>
        </p:txBody>
      </p:sp>
      <p:grpSp>
        <p:nvGrpSpPr>
          <p:cNvPr id="118" name="Group 118"/>
          <p:cNvGrpSpPr/>
          <p:nvPr/>
        </p:nvGrpSpPr>
        <p:grpSpPr>
          <a:xfrm>
            <a:off x="12828577" y="8686536"/>
            <a:ext cx="4772803" cy="556159"/>
            <a:chOff x="0" y="0"/>
            <a:chExt cx="5994339" cy="698500"/>
          </a:xfrm>
        </p:grpSpPr>
        <p:sp>
          <p:nvSpPr>
            <p:cNvPr id="119" name="Freeform 119"/>
            <p:cNvSpPr/>
            <p:nvPr/>
          </p:nvSpPr>
          <p:spPr>
            <a:xfrm>
              <a:off x="1869" y="0"/>
              <a:ext cx="5990601" cy="698500"/>
            </a:xfrm>
            <a:custGeom>
              <a:avLst/>
              <a:gdLst/>
              <a:ahLst/>
              <a:cxnLst/>
              <a:rect l="l" t="t" r="r" b="b"/>
              <a:pathLst>
                <a:path w="5990601" h="698500">
                  <a:moveTo>
                    <a:pt x="5987575" y="357662"/>
                  </a:moveTo>
                  <a:lnTo>
                    <a:pt x="5794164" y="690088"/>
                  </a:lnTo>
                  <a:cubicBezTo>
                    <a:pt x="5791134" y="695296"/>
                    <a:pt x="5785563" y="698500"/>
                    <a:pt x="5779537" y="698500"/>
                  </a:cubicBezTo>
                  <a:lnTo>
                    <a:pt x="211064" y="698500"/>
                  </a:lnTo>
                  <a:cubicBezTo>
                    <a:pt x="205038" y="698500"/>
                    <a:pt x="199467" y="695296"/>
                    <a:pt x="196437" y="690088"/>
                  </a:cubicBezTo>
                  <a:lnTo>
                    <a:pt x="3025" y="357662"/>
                  </a:lnTo>
                  <a:cubicBezTo>
                    <a:pt x="0" y="352462"/>
                    <a:pt x="0" y="346038"/>
                    <a:pt x="3025" y="340838"/>
                  </a:cubicBezTo>
                  <a:lnTo>
                    <a:pt x="196437" y="8412"/>
                  </a:lnTo>
                  <a:cubicBezTo>
                    <a:pt x="199467" y="3204"/>
                    <a:pt x="205038" y="0"/>
                    <a:pt x="211064" y="0"/>
                  </a:cubicBezTo>
                  <a:lnTo>
                    <a:pt x="5779537" y="0"/>
                  </a:lnTo>
                  <a:cubicBezTo>
                    <a:pt x="5785563" y="0"/>
                    <a:pt x="5791134" y="3204"/>
                    <a:pt x="5794164" y="8412"/>
                  </a:cubicBezTo>
                  <a:lnTo>
                    <a:pt x="5987575" y="340838"/>
                  </a:lnTo>
                  <a:cubicBezTo>
                    <a:pt x="5990601" y="346038"/>
                    <a:pt x="5990601" y="352462"/>
                    <a:pt x="5987575" y="357662"/>
                  </a:cubicBezTo>
                  <a:close/>
                </a:path>
              </a:pathLst>
            </a:custGeom>
            <a:solidFill>
              <a:srgbClr val="FFFFFF"/>
            </a:solidFill>
            <a:ln cap="sq">
              <a:noFill/>
              <a:prstDash val="solid"/>
              <a:miter/>
            </a:ln>
          </p:spPr>
          <p:txBody>
            <a:bodyPr/>
            <a:lstStyle/>
            <a:p>
              <a:endParaRPr lang="en-US"/>
            </a:p>
          </p:txBody>
        </p:sp>
        <p:sp>
          <p:nvSpPr>
            <p:cNvPr id="120" name="TextBox 120"/>
            <p:cNvSpPr txBox="1"/>
            <p:nvPr/>
          </p:nvSpPr>
          <p:spPr>
            <a:xfrm>
              <a:off x="114300" y="-38100"/>
              <a:ext cx="5765739" cy="736600"/>
            </a:xfrm>
            <a:prstGeom prst="rect">
              <a:avLst/>
            </a:prstGeom>
          </p:spPr>
          <p:txBody>
            <a:bodyPr lIns="50800" tIns="50800" rIns="50800" bIns="50800" rtlCol="0" anchor="ctr"/>
            <a:lstStyle/>
            <a:p>
              <a:pPr algn="ctr">
                <a:lnSpc>
                  <a:spcPts val="2659"/>
                </a:lnSpc>
                <a:spcBef>
                  <a:spcPct val="0"/>
                </a:spcBef>
              </a:pPr>
              <a:endParaRPr/>
            </a:p>
          </p:txBody>
        </p:sp>
      </p:grpSp>
      <p:sp>
        <p:nvSpPr>
          <p:cNvPr id="121" name="Freeform 121"/>
          <p:cNvSpPr/>
          <p:nvPr/>
        </p:nvSpPr>
        <p:spPr>
          <a:xfrm>
            <a:off x="17242609" y="9622705"/>
            <a:ext cx="358771" cy="331414"/>
          </a:xfrm>
          <a:custGeom>
            <a:avLst/>
            <a:gdLst/>
            <a:ahLst/>
            <a:cxnLst/>
            <a:rect l="l" t="t" r="r" b="b"/>
            <a:pathLst>
              <a:path w="358771" h="331414">
                <a:moveTo>
                  <a:pt x="0" y="0"/>
                </a:moveTo>
                <a:lnTo>
                  <a:pt x="358771" y="0"/>
                </a:lnTo>
                <a:lnTo>
                  <a:pt x="358771" y="331415"/>
                </a:lnTo>
                <a:lnTo>
                  <a:pt x="0" y="3314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22" name="TextBox 122"/>
          <p:cNvSpPr txBox="1"/>
          <p:nvPr/>
        </p:nvSpPr>
        <p:spPr>
          <a:xfrm>
            <a:off x="13038408" y="8758732"/>
            <a:ext cx="4047416" cy="383170"/>
          </a:xfrm>
          <a:prstGeom prst="rect">
            <a:avLst/>
          </a:prstGeom>
        </p:spPr>
        <p:txBody>
          <a:bodyPr wrap="square" lIns="0" tIns="0" rIns="0" bIns="0" rtlCol="0" anchor="t">
            <a:spAutoFit/>
          </a:bodyPr>
          <a:lstStyle/>
          <a:p>
            <a:pPr algn="l">
              <a:lnSpc>
                <a:spcPts val="3046"/>
              </a:lnSpc>
            </a:pPr>
            <a:r>
              <a:rPr lang="en-US" sz="2343" b="1" spc="-23" dirty="0">
                <a:solidFill>
                  <a:srgbClr val="2D007E"/>
                </a:solidFill>
                <a:latin typeface="Bricolage Grotesque Bold"/>
                <a:ea typeface="Bricolage Grotesque Bold"/>
                <a:cs typeface="Bricolage Grotesque Bold"/>
                <a:sym typeface="Bricolage Grotesque Bold"/>
              </a:rPr>
              <a:t>POSTPONEMENT FUNCTION</a:t>
            </a:r>
          </a:p>
        </p:txBody>
      </p:sp>
      <p:grpSp>
        <p:nvGrpSpPr>
          <p:cNvPr id="123" name="Group 123"/>
          <p:cNvGrpSpPr/>
          <p:nvPr/>
        </p:nvGrpSpPr>
        <p:grpSpPr>
          <a:xfrm>
            <a:off x="13038408" y="9337944"/>
            <a:ext cx="4562971" cy="556159"/>
            <a:chOff x="0" y="0"/>
            <a:chExt cx="5730803" cy="698500"/>
          </a:xfrm>
        </p:grpSpPr>
        <p:sp>
          <p:nvSpPr>
            <p:cNvPr id="124" name="Freeform 124"/>
            <p:cNvSpPr/>
            <p:nvPr/>
          </p:nvSpPr>
          <p:spPr>
            <a:xfrm>
              <a:off x="1955" y="0"/>
              <a:ext cx="5726894" cy="698500"/>
            </a:xfrm>
            <a:custGeom>
              <a:avLst/>
              <a:gdLst/>
              <a:ahLst/>
              <a:cxnLst/>
              <a:rect l="l" t="t" r="r" b="b"/>
              <a:pathLst>
                <a:path w="5726894" h="698500">
                  <a:moveTo>
                    <a:pt x="5723729" y="358049"/>
                  </a:moveTo>
                  <a:lnTo>
                    <a:pt x="5530768" y="689701"/>
                  </a:lnTo>
                  <a:cubicBezTo>
                    <a:pt x="5527598" y="695149"/>
                    <a:pt x="5521771" y="698500"/>
                    <a:pt x="5515468" y="698500"/>
                  </a:cubicBezTo>
                  <a:lnTo>
                    <a:pt x="211425" y="698500"/>
                  </a:lnTo>
                  <a:cubicBezTo>
                    <a:pt x="205122" y="698500"/>
                    <a:pt x="199295" y="695149"/>
                    <a:pt x="196125" y="689701"/>
                  </a:cubicBezTo>
                  <a:lnTo>
                    <a:pt x="3165" y="358049"/>
                  </a:lnTo>
                  <a:cubicBezTo>
                    <a:pt x="0" y="352610"/>
                    <a:pt x="0" y="345890"/>
                    <a:pt x="3165" y="340451"/>
                  </a:cubicBezTo>
                  <a:lnTo>
                    <a:pt x="196125" y="8799"/>
                  </a:lnTo>
                  <a:cubicBezTo>
                    <a:pt x="199295" y="3351"/>
                    <a:pt x="205122" y="0"/>
                    <a:pt x="211425" y="0"/>
                  </a:cubicBezTo>
                  <a:lnTo>
                    <a:pt x="5515468" y="0"/>
                  </a:lnTo>
                  <a:cubicBezTo>
                    <a:pt x="5521771" y="0"/>
                    <a:pt x="5527598" y="3351"/>
                    <a:pt x="5530768" y="8799"/>
                  </a:cubicBezTo>
                  <a:lnTo>
                    <a:pt x="5723729" y="340451"/>
                  </a:lnTo>
                  <a:cubicBezTo>
                    <a:pt x="5726893" y="345890"/>
                    <a:pt x="5726893" y="352610"/>
                    <a:pt x="5723729" y="358049"/>
                  </a:cubicBezTo>
                  <a:close/>
                </a:path>
              </a:pathLst>
            </a:custGeom>
            <a:solidFill>
              <a:srgbClr val="FFFFFF"/>
            </a:solidFill>
            <a:ln cap="sq">
              <a:noFill/>
              <a:prstDash val="solid"/>
              <a:miter/>
            </a:ln>
          </p:spPr>
          <p:txBody>
            <a:bodyPr/>
            <a:lstStyle/>
            <a:p>
              <a:endParaRPr lang="en-US"/>
            </a:p>
          </p:txBody>
        </p:sp>
        <p:sp>
          <p:nvSpPr>
            <p:cNvPr id="125" name="TextBox 125"/>
            <p:cNvSpPr txBox="1"/>
            <p:nvPr/>
          </p:nvSpPr>
          <p:spPr>
            <a:xfrm>
              <a:off x="114300" y="-38100"/>
              <a:ext cx="5502203" cy="736600"/>
            </a:xfrm>
            <a:prstGeom prst="rect">
              <a:avLst/>
            </a:prstGeom>
          </p:spPr>
          <p:txBody>
            <a:bodyPr lIns="50800" tIns="50800" rIns="50800" bIns="50800" rtlCol="0" anchor="ctr"/>
            <a:lstStyle/>
            <a:p>
              <a:pPr algn="ctr">
                <a:lnSpc>
                  <a:spcPts val="2659"/>
                </a:lnSpc>
                <a:spcBef>
                  <a:spcPct val="0"/>
                </a:spcBef>
              </a:pPr>
              <a:endParaRPr/>
            </a:p>
          </p:txBody>
        </p:sp>
      </p:grpSp>
      <p:sp>
        <p:nvSpPr>
          <p:cNvPr id="126" name="Freeform 126"/>
          <p:cNvSpPr/>
          <p:nvPr/>
        </p:nvSpPr>
        <p:spPr>
          <a:xfrm>
            <a:off x="17145591" y="10274114"/>
            <a:ext cx="358771" cy="331414"/>
          </a:xfrm>
          <a:custGeom>
            <a:avLst/>
            <a:gdLst/>
            <a:ahLst/>
            <a:cxnLst/>
            <a:rect l="l" t="t" r="r" b="b"/>
            <a:pathLst>
              <a:path w="358771" h="331414">
                <a:moveTo>
                  <a:pt x="0" y="0"/>
                </a:moveTo>
                <a:lnTo>
                  <a:pt x="358771" y="0"/>
                </a:lnTo>
                <a:lnTo>
                  <a:pt x="358771" y="331414"/>
                </a:lnTo>
                <a:lnTo>
                  <a:pt x="0" y="331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27" name="TextBox 127"/>
          <p:cNvSpPr txBox="1"/>
          <p:nvPr/>
        </p:nvSpPr>
        <p:spPr>
          <a:xfrm>
            <a:off x="13238495" y="9410151"/>
            <a:ext cx="4117445" cy="383170"/>
          </a:xfrm>
          <a:prstGeom prst="rect">
            <a:avLst/>
          </a:prstGeom>
        </p:spPr>
        <p:txBody>
          <a:bodyPr wrap="square" lIns="0" tIns="0" rIns="0" bIns="0" rtlCol="0" anchor="t">
            <a:spAutoFit/>
          </a:bodyPr>
          <a:lstStyle/>
          <a:p>
            <a:pPr algn="l">
              <a:lnSpc>
                <a:spcPts val="3046"/>
              </a:lnSpc>
            </a:pPr>
            <a:r>
              <a:rPr lang="en-US" sz="2343" b="1" spc="-23" dirty="0">
                <a:solidFill>
                  <a:srgbClr val="2D007E"/>
                </a:solidFill>
                <a:latin typeface="Bricolage Grotesque Bold"/>
                <a:ea typeface="Bricolage Grotesque Bold"/>
                <a:cs typeface="Bricolage Grotesque Bold"/>
                <a:sym typeface="Bricolage Grotesque Bold"/>
              </a:rPr>
              <a:t>CANCELLATION FUNCTION</a:t>
            </a:r>
          </a:p>
        </p:txBody>
      </p:sp>
      <p:sp>
        <p:nvSpPr>
          <p:cNvPr id="128" name="Freeform 128"/>
          <p:cNvSpPr/>
          <p:nvPr/>
        </p:nvSpPr>
        <p:spPr>
          <a:xfrm>
            <a:off x="17145591" y="8133267"/>
            <a:ext cx="358771" cy="331414"/>
          </a:xfrm>
          <a:custGeom>
            <a:avLst/>
            <a:gdLst/>
            <a:ahLst/>
            <a:cxnLst/>
            <a:rect l="l" t="t" r="r" b="b"/>
            <a:pathLst>
              <a:path w="358771" h="331414">
                <a:moveTo>
                  <a:pt x="0" y="0"/>
                </a:moveTo>
                <a:lnTo>
                  <a:pt x="358771" y="0"/>
                </a:lnTo>
                <a:lnTo>
                  <a:pt x="358771" y="331414"/>
                </a:lnTo>
                <a:lnTo>
                  <a:pt x="0" y="331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29" name="Freeform 129"/>
          <p:cNvSpPr/>
          <p:nvPr/>
        </p:nvSpPr>
        <p:spPr>
          <a:xfrm>
            <a:off x="17145591" y="8798039"/>
            <a:ext cx="358771" cy="331414"/>
          </a:xfrm>
          <a:custGeom>
            <a:avLst/>
            <a:gdLst/>
            <a:ahLst/>
            <a:cxnLst/>
            <a:rect l="l" t="t" r="r" b="b"/>
            <a:pathLst>
              <a:path w="358771" h="331414">
                <a:moveTo>
                  <a:pt x="0" y="0"/>
                </a:moveTo>
                <a:lnTo>
                  <a:pt x="358771" y="0"/>
                </a:lnTo>
                <a:lnTo>
                  <a:pt x="358771" y="331414"/>
                </a:lnTo>
                <a:lnTo>
                  <a:pt x="0" y="331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0" name="Freeform 130"/>
          <p:cNvSpPr/>
          <p:nvPr/>
        </p:nvSpPr>
        <p:spPr>
          <a:xfrm>
            <a:off x="17155116" y="9438726"/>
            <a:ext cx="358771" cy="331414"/>
          </a:xfrm>
          <a:custGeom>
            <a:avLst/>
            <a:gdLst/>
            <a:ahLst/>
            <a:cxnLst/>
            <a:rect l="l" t="t" r="r" b="b"/>
            <a:pathLst>
              <a:path w="358771" h="331414">
                <a:moveTo>
                  <a:pt x="0" y="0"/>
                </a:moveTo>
                <a:lnTo>
                  <a:pt x="358771" y="0"/>
                </a:lnTo>
                <a:lnTo>
                  <a:pt x="358771" y="331414"/>
                </a:lnTo>
                <a:lnTo>
                  <a:pt x="0" y="33141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1" name="TextBox 131"/>
          <p:cNvSpPr txBox="1"/>
          <p:nvPr/>
        </p:nvSpPr>
        <p:spPr>
          <a:xfrm>
            <a:off x="1225500" y="9203975"/>
            <a:ext cx="1142290" cy="294761"/>
          </a:xfrm>
          <a:prstGeom prst="rect">
            <a:avLst/>
          </a:prstGeom>
        </p:spPr>
        <p:txBody>
          <a:bodyPr wrap="square" lIns="0" tIns="0" rIns="0" bIns="0" rtlCol="0" anchor="t">
            <a:spAutoFit/>
          </a:bodyPr>
          <a:lstStyle/>
          <a:p>
            <a:pPr algn="l">
              <a:lnSpc>
                <a:spcPts val="2400"/>
              </a:lnSpc>
            </a:pPr>
            <a:r>
              <a:rPr lang="en-US" sz="1846" b="1" spc="-18" dirty="0">
                <a:solidFill>
                  <a:srgbClr val="2D007E"/>
                </a:solidFill>
                <a:latin typeface="Bricolage Grotesque Bold"/>
                <a:ea typeface="Bricolage Grotesque Bold"/>
                <a:cs typeface="Bricolage Grotesque Bold"/>
                <a:sym typeface="Bricolage Grotesque Bold"/>
              </a:rPr>
              <a:t>VIDEO</a:t>
            </a:r>
          </a:p>
        </p:txBody>
      </p:sp>
      <p:sp>
        <p:nvSpPr>
          <p:cNvPr id="132" name="TextBox 132"/>
          <p:cNvSpPr txBox="1"/>
          <p:nvPr/>
        </p:nvSpPr>
        <p:spPr>
          <a:xfrm>
            <a:off x="1225500" y="8189486"/>
            <a:ext cx="2508300" cy="294761"/>
          </a:xfrm>
          <a:prstGeom prst="rect">
            <a:avLst/>
          </a:prstGeom>
        </p:spPr>
        <p:txBody>
          <a:bodyPr wrap="square" lIns="0" tIns="0" rIns="0" bIns="0" rtlCol="0" anchor="t">
            <a:spAutoFit/>
          </a:bodyPr>
          <a:lstStyle/>
          <a:p>
            <a:pPr algn="l">
              <a:lnSpc>
                <a:spcPts val="2400"/>
              </a:lnSpc>
            </a:pPr>
            <a:r>
              <a:rPr lang="en-US" sz="1846" b="1" spc="-18" dirty="0">
                <a:solidFill>
                  <a:srgbClr val="2D007E"/>
                </a:solidFill>
                <a:latin typeface="Bricolage Grotesque Bold"/>
                <a:ea typeface="Bricolage Grotesque Bold"/>
                <a:cs typeface="Bricolage Grotesque Bold"/>
                <a:sym typeface="Bricolage Grotesque Bold"/>
              </a:rPr>
              <a:t>EVENT REGISTRATION</a:t>
            </a:r>
          </a:p>
        </p:txBody>
      </p:sp>
      <p:grpSp>
        <p:nvGrpSpPr>
          <p:cNvPr id="133" name="Group 133"/>
          <p:cNvGrpSpPr/>
          <p:nvPr/>
        </p:nvGrpSpPr>
        <p:grpSpPr>
          <a:xfrm>
            <a:off x="2163610" y="9166245"/>
            <a:ext cx="2314581" cy="438188"/>
            <a:chOff x="0" y="0"/>
            <a:chExt cx="3689595" cy="698500"/>
          </a:xfrm>
        </p:grpSpPr>
        <p:sp>
          <p:nvSpPr>
            <p:cNvPr id="134" name="Freeform 134"/>
            <p:cNvSpPr/>
            <p:nvPr/>
          </p:nvSpPr>
          <p:spPr>
            <a:xfrm>
              <a:off x="3854" y="0"/>
              <a:ext cx="3681887" cy="698500"/>
            </a:xfrm>
            <a:custGeom>
              <a:avLst/>
              <a:gdLst/>
              <a:ahLst/>
              <a:cxnLst/>
              <a:rect l="l" t="t" r="r" b="b"/>
              <a:pathLst>
                <a:path w="3681887" h="698500">
                  <a:moveTo>
                    <a:pt x="3675648" y="366597"/>
                  </a:moveTo>
                  <a:lnTo>
                    <a:pt x="3492633" y="681153"/>
                  </a:lnTo>
                  <a:cubicBezTo>
                    <a:pt x="3486385" y="691893"/>
                    <a:pt x="3474897" y="698500"/>
                    <a:pt x="3462472" y="698500"/>
                  </a:cubicBezTo>
                  <a:lnTo>
                    <a:pt x="219415" y="698500"/>
                  </a:lnTo>
                  <a:cubicBezTo>
                    <a:pt x="206990" y="698500"/>
                    <a:pt x="195502" y="691893"/>
                    <a:pt x="189253" y="681153"/>
                  </a:cubicBezTo>
                  <a:lnTo>
                    <a:pt x="6239" y="366597"/>
                  </a:lnTo>
                  <a:cubicBezTo>
                    <a:pt x="0" y="355874"/>
                    <a:pt x="0" y="342626"/>
                    <a:pt x="6239" y="331903"/>
                  </a:cubicBezTo>
                  <a:lnTo>
                    <a:pt x="189253" y="17347"/>
                  </a:lnTo>
                  <a:cubicBezTo>
                    <a:pt x="195502" y="6607"/>
                    <a:pt x="206990" y="0"/>
                    <a:pt x="219415" y="0"/>
                  </a:cubicBezTo>
                  <a:lnTo>
                    <a:pt x="3462472" y="0"/>
                  </a:lnTo>
                  <a:cubicBezTo>
                    <a:pt x="3474897" y="0"/>
                    <a:pt x="3486385" y="6607"/>
                    <a:pt x="3492633" y="17347"/>
                  </a:cubicBezTo>
                  <a:lnTo>
                    <a:pt x="3675648" y="331903"/>
                  </a:lnTo>
                  <a:cubicBezTo>
                    <a:pt x="3681887" y="342626"/>
                    <a:pt x="3681887" y="355874"/>
                    <a:pt x="3675648" y="366597"/>
                  </a:cubicBezTo>
                  <a:close/>
                </a:path>
              </a:pathLst>
            </a:custGeom>
            <a:solidFill>
              <a:srgbClr val="FFFFFF"/>
            </a:solidFill>
            <a:ln cap="sq">
              <a:noFill/>
              <a:prstDash val="solid"/>
              <a:miter/>
            </a:ln>
          </p:spPr>
          <p:txBody>
            <a:bodyPr/>
            <a:lstStyle/>
            <a:p>
              <a:endParaRPr lang="en-US"/>
            </a:p>
          </p:txBody>
        </p:sp>
        <p:sp>
          <p:nvSpPr>
            <p:cNvPr id="135" name="TextBox 135"/>
            <p:cNvSpPr txBox="1"/>
            <p:nvPr/>
          </p:nvSpPr>
          <p:spPr>
            <a:xfrm>
              <a:off x="114300" y="-38100"/>
              <a:ext cx="3460995" cy="736600"/>
            </a:xfrm>
            <a:prstGeom prst="rect">
              <a:avLst/>
            </a:prstGeom>
          </p:spPr>
          <p:txBody>
            <a:bodyPr lIns="50800" tIns="50800" rIns="50800" bIns="50800" rtlCol="0" anchor="ctr"/>
            <a:lstStyle/>
            <a:p>
              <a:pPr algn="ctr">
                <a:lnSpc>
                  <a:spcPts val="2659"/>
                </a:lnSpc>
                <a:spcBef>
                  <a:spcPct val="0"/>
                </a:spcBef>
              </a:pPr>
              <a:endParaRPr/>
            </a:p>
          </p:txBody>
        </p:sp>
      </p:grpSp>
      <p:sp>
        <p:nvSpPr>
          <p:cNvPr id="136" name="Freeform 136"/>
          <p:cNvSpPr/>
          <p:nvPr/>
        </p:nvSpPr>
        <p:spPr>
          <a:xfrm>
            <a:off x="2316563" y="9254781"/>
            <a:ext cx="282669" cy="261116"/>
          </a:xfrm>
          <a:custGeom>
            <a:avLst/>
            <a:gdLst/>
            <a:ahLst/>
            <a:cxnLst/>
            <a:rect l="l" t="t" r="r" b="b"/>
            <a:pathLst>
              <a:path w="282669" h="261116">
                <a:moveTo>
                  <a:pt x="0" y="0"/>
                </a:moveTo>
                <a:lnTo>
                  <a:pt x="282670" y="0"/>
                </a:lnTo>
                <a:lnTo>
                  <a:pt x="282670" y="261116"/>
                </a:lnTo>
                <a:lnTo>
                  <a:pt x="0" y="26111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7" name="TextBox 137"/>
          <p:cNvSpPr txBox="1"/>
          <p:nvPr/>
        </p:nvSpPr>
        <p:spPr>
          <a:xfrm>
            <a:off x="2629021" y="9226494"/>
            <a:ext cx="2055332" cy="294761"/>
          </a:xfrm>
          <a:prstGeom prst="rect">
            <a:avLst/>
          </a:prstGeom>
        </p:spPr>
        <p:txBody>
          <a:bodyPr wrap="square" lIns="0" tIns="0" rIns="0" bIns="0" rtlCol="0" anchor="t">
            <a:spAutoFit/>
          </a:bodyPr>
          <a:lstStyle/>
          <a:p>
            <a:pPr algn="l">
              <a:lnSpc>
                <a:spcPts val="2400"/>
              </a:lnSpc>
            </a:pPr>
            <a:r>
              <a:rPr lang="en-US" sz="1846" b="1" spc="-18" dirty="0">
                <a:solidFill>
                  <a:srgbClr val="2D007E"/>
                </a:solidFill>
                <a:latin typeface="Bricolage Grotesque Bold"/>
                <a:ea typeface="Bricolage Grotesque Bold"/>
                <a:cs typeface="Bricolage Grotesque Bold"/>
                <a:sym typeface="Bricolage Grotesque Bold"/>
              </a:rPr>
              <a:t>FILE HANDLING</a:t>
            </a:r>
          </a:p>
        </p:txBody>
      </p:sp>
      <p:grpSp>
        <p:nvGrpSpPr>
          <p:cNvPr id="138" name="Group 138"/>
          <p:cNvGrpSpPr/>
          <p:nvPr/>
        </p:nvGrpSpPr>
        <p:grpSpPr>
          <a:xfrm>
            <a:off x="737927" y="8647772"/>
            <a:ext cx="2627038" cy="438188"/>
            <a:chOff x="0" y="0"/>
            <a:chExt cx="4187672" cy="698500"/>
          </a:xfrm>
        </p:grpSpPr>
        <p:sp>
          <p:nvSpPr>
            <p:cNvPr id="139" name="Freeform 139"/>
            <p:cNvSpPr/>
            <p:nvPr/>
          </p:nvSpPr>
          <p:spPr>
            <a:xfrm>
              <a:off x="3395" y="0"/>
              <a:ext cx="4180881" cy="698500"/>
            </a:xfrm>
            <a:custGeom>
              <a:avLst/>
              <a:gdLst/>
              <a:ahLst/>
              <a:cxnLst/>
              <a:rect l="l" t="t" r="r" b="b"/>
              <a:pathLst>
                <a:path w="4180881" h="698500">
                  <a:moveTo>
                    <a:pt x="4175384" y="364533"/>
                  </a:moveTo>
                  <a:lnTo>
                    <a:pt x="3989969" y="683217"/>
                  </a:lnTo>
                  <a:cubicBezTo>
                    <a:pt x="3984464" y="692679"/>
                    <a:pt x="3974342" y="698500"/>
                    <a:pt x="3963394" y="698500"/>
                  </a:cubicBezTo>
                  <a:lnTo>
                    <a:pt x="217487" y="698500"/>
                  </a:lnTo>
                  <a:cubicBezTo>
                    <a:pt x="206540" y="698500"/>
                    <a:pt x="196418" y="692679"/>
                    <a:pt x="190913" y="683217"/>
                  </a:cubicBezTo>
                  <a:lnTo>
                    <a:pt x="5497" y="364533"/>
                  </a:lnTo>
                  <a:cubicBezTo>
                    <a:pt x="0" y="355086"/>
                    <a:pt x="0" y="343414"/>
                    <a:pt x="5497" y="333967"/>
                  </a:cubicBezTo>
                  <a:lnTo>
                    <a:pt x="190913" y="15283"/>
                  </a:lnTo>
                  <a:cubicBezTo>
                    <a:pt x="196418" y="5821"/>
                    <a:pt x="206540" y="0"/>
                    <a:pt x="217487" y="0"/>
                  </a:cubicBezTo>
                  <a:lnTo>
                    <a:pt x="3963394" y="0"/>
                  </a:lnTo>
                  <a:cubicBezTo>
                    <a:pt x="3974342" y="0"/>
                    <a:pt x="3984464" y="5821"/>
                    <a:pt x="3989969" y="15283"/>
                  </a:cubicBezTo>
                  <a:lnTo>
                    <a:pt x="4175384" y="333967"/>
                  </a:lnTo>
                  <a:cubicBezTo>
                    <a:pt x="4180881" y="343414"/>
                    <a:pt x="4180881" y="355086"/>
                    <a:pt x="4175384" y="364533"/>
                  </a:cubicBezTo>
                  <a:close/>
                </a:path>
              </a:pathLst>
            </a:custGeom>
            <a:solidFill>
              <a:srgbClr val="FFFFFF"/>
            </a:solidFill>
            <a:ln cap="sq">
              <a:noFill/>
              <a:prstDash val="solid"/>
              <a:miter/>
            </a:ln>
          </p:spPr>
          <p:txBody>
            <a:bodyPr/>
            <a:lstStyle/>
            <a:p>
              <a:endParaRPr lang="en-US"/>
            </a:p>
          </p:txBody>
        </p:sp>
        <p:sp>
          <p:nvSpPr>
            <p:cNvPr id="140" name="TextBox 140"/>
            <p:cNvSpPr txBox="1"/>
            <p:nvPr/>
          </p:nvSpPr>
          <p:spPr>
            <a:xfrm>
              <a:off x="114300" y="-38100"/>
              <a:ext cx="3959072" cy="736600"/>
            </a:xfrm>
            <a:prstGeom prst="rect">
              <a:avLst/>
            </a:prstGeom>
          </p:spPr>
          <p:txBody>
            <a:bodyPr lIns="50800" tIns="50800" rIns="50800" bIns="50800" rtlCol="0" anchor="ctr"/>
            <a:lstStyle/>
            <a:p>
              <a:pPr algn="ctr">
                <a:lnSpc>
                  <a:spcPts val="2659"/>
                </a:lnSpc>
                <a:spcBef>
                  <a:spcPct val="0"/>
                </a:spcBef>
              </a:pPr>
              <a:endParaRPr/>
            </a:p>
          </p:txBody>
        </p:sp>
      </p:grpSp>
      <p:sp>
        <p:nvSpPr>
          <p:cNvPr id="141" name="TextBox 141"/>
          <p:cNvSpPr txBox="1"/>
          <p:nvPr/>
        </p:nvSpPr>
        <p:spPr>
          <a:xfrm>
            <a:off x="1151942" y="8698601"/>
            <a:ext cx="2277058" cy="294761"/>
          </a:xfrm>
          <a:prstGeom prst="rect">
            <a:avLst/>
          </a:prstGeom>
        </p:spPr>
        <p:txBody>
          <a:bodyPr wrap="square" lIns="0" tIns="0" rIns="0" bIns="0" rtlCol="0" anchor="t">
            <a:spAutoFit/>
          </a:bodyPr>
          <a:lstStyle/>
          <a:p>
            <a:pPr algn="l">
              <a:lnSpc>
                <a:spcPts val="2400"/>
              </a:lnSpc>
            </a:pPr>
            <a:r>
              <a:rPr lang="en-US" sz="1846" b="1" spc="-18" dirty="0">
                <a:solidFill>
                  <a:srgbClr val="2D007E"/>
                </a:solidFill>
                <a:latin typeface="Bricolage Grotesque Bold"/>
                <a:ea typeface="Bricolage Grotesque Bold"/>
                <a:cs typeface="Bricolage Grotesque Bold"/>
                <a:sym typeface="Bricolage Grotesque Bold"/>
              </a:rPr>
              <a:t>CODE STRUCTURE</a:t>
            </a:r>
          </a:p>
        </p:txBody>
      </p:sp>
      <p:sp>
        <p:nvSpPr>
          <p:cNvPr id="142" name="Freeform 142"/>
          <p:cNvSpPr/>
          <p:nvPr/>
        </p:nvSpPr>
        <p:spPr>
          <a:xfrm>
            <a:off x="869273" y="8736308"/>
            <a:ext cx="282669" cy="261116"/>
          </a:xfrm>
          <a:custGeom>
            <a:avLst/>
            <a:gdLst/>
            <a:ahLst/>
            <a:cxnLst/>
            <a:rect l="l" t="t" r="r" b="b"/>
            <a:pathLst>
              <a:path w="282669" h="261116">
                <a:moveTo>
                  <a:pt x="0" y="0"/>
                </a:moveTo>
                <a:lnTo>
                  <a:pt x="282669" y="0"/>
                </a:lnTo>
                <a:lnTo>
                  <a:pt x="282669" y="261115"/>
                </a:lnTo>
                <a:lnTo>
                  <a:pt x="0" y="2611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143" name="Group 143"/>
          <p:cNvGrpSpPr/>
          <p:nvPr/>
        </p:nvGrpSpPr>
        <p:grpSpPr>
          <a:xfrm>
            <a:off x="12605488" y="2250805"/>
            <a:ext cx="3131321" cy="519901"/>
            <a:chOff x="0" y="0"/>
            <a:chExt cx="4207009" cy="698500"/>
          </a:xfrm>
        </p:grpSpPr>
        <p:sp>
          <p:nvSpPr>
            <p:cNvPr id="144" name="Freeform 144"/>
            <p:cNvSpPr/>
            <p:nvPr/>
          </p:nvSpPr>
          <p:spPr>
            <a:xfrm>
              <a:off x="2849" y="0"/>
              <a:ext cx="4201311" cy="698500"/>
            </a:xfrm>
            <a:custGeom>
              <a:avLst/>
              <a:gdLst/>
              <a:ahLst/>
              <a:cxnLst/>
              <a:rect l="l" t="t" r="r" b="b"/>
              <a:pathLst>
                <a:path w="4201311" h="698500">
                  <a:moveTo>
                    <a:pt x="4196699" y="362072"/>
                  </a:moveTo>
                  <a:lnTo>
                    <a:pt x="4008419" y="685678"/>
                  </a:lnTo>
                  <a:cubicBezTo>
                    <a:pt x="4003801" y="693616"/>
                    <a:pt x="3995309" y="698500"/>
                    <a:pt x="3986125" y="698500"/>
                  </a:cubicBezTo>
                  <a:lnTo>
                    <a:pt x="215185" y="698500"/>
                  </a:lnTo>
                  <a:cubicBezTo>
                    <a:pt x="206001" y="698500"/>
                    <a:pt x="197510" y="693616"/>
                    <a:pt x="192891" y="685678"/>
                  </a:cubicBezTo>
                  <a:lnTo>
                    <a:pt x="4611" y="362072"/>
                  </a:lnTo>
                  <a:cubicBezTo>
                    <a:pt x="0" y="354146"/>
                    <a:pt x="0" y="344354"/>
                    <a:pt x="4611" y="336428"/>
                  </a:cubicBezTo>
                  <a:lnTo>
                    <a:pt x="192891" y="12822"/>
                  </a:lnTo>
                  <a:cubicBezTo>
                    <a:pt x="197510" y="4884"/>
                    <a:pt x="206001" y="0"/>
                    <a:pt x="215185" y="0"/>
                  </a:cubicBezTo>
                  <a:lnTo>
                    <a:pt x="3986125" y="0"/>
                  </a:lnTo>
                  <a:cubicBezTo>
                    <a:pt x="3995309" y="0"/>
                    <a:pt x="4003801" y="4884"/>
                    <a:pt x="4008419" y="12822"/>
                  </a:cubicBezTo>
                  <a:lnTo>
                    <a:pt x="4196699" y="336428"/>
                  </a:lnTo>
                  <a:cubicBezTo>
                    <a:pt x="4201311" y="344354"/>
                    <a:pt x="4201311" y="354146"/>
                    <a:pt x="4196699" y="362072"/>
                  </a:cubicBezTo>
                  <a:close/>
                </a:path>
              </a:pathLst>
            </a:custGeom>
            <a:solidFill>
              <a:srgbClr val="FFFFFF"/>
            </a:solidFill>
            <a:ln cap="sq">
              <a:noFill/>
              <a:prstDash val="solid"/>
              <a:miter/>
            </a:ln>
          </p:spPr>
          <p:txBody>
            <a:bodyPr/>
            <a:lstStyle/>
            <a:p>
              <a:endParaRPr lang="en-US"/>
            </a:p>
          </p:txBody>
        </p:sp>
        <p:sp>
          <p:nvSpPr>
            <p:cNvPr id="145" name="TextBox 145"/>
            <p:cNvSpPr txBox="1"/>
            <p:nvPr/>
          </p:nvSpPr>
          <p:spPr>
            <a:xfrm>
              <a:off x="114300" y="-38100"/>
              <a:ext cx="3978409" cy="736600"/>
            </a:xfrm>
            <a:prstGeom prst="rect">
              <a:avLst/>
            </a:prstGeom>
          </p:spPr>
          <p:txBody>
            <a:bodyPr lIns="50800" tIns="50800" rIns="50800" bIns="50800" rtlCol="0" anchor="ctr"/>
            <a:lstStyle/>
            <a:p>
              <a:pPr algn="ctr">
                <a:lnSpc>
                  <a:spcPts val="2659"/>
                </a:lnSpc>
                <a:spcBef>
                  <a:spcPct val="0"/>
                </a:spcBef>
              </a:pPr>
              <a:endParaRPr/>
            </a:p>
          </p:txBody>
        </p:sp>
      </p:grpSp>
      <p:sp>
        <p:nvSpPr>
          <p:cNvPr id="146" name="TextBox 146"/>
          <p:cNvSpPr txBox="1"/>
          <p:nvPr/>
        </p:nvSpPr>
        <p:spPr>
          <a:xfrm>
            <a:off x="12775751" y="2316412"/>
            <a:ext cx="2540449" cy="345159"/>
          </a:xfrm>
          <a:prstGeom prst="rect">
            <a:avLst/>
          </a:prstGeom>
        </p:spPr>
        <p:txBody>
          <a:bodyPr wrap="square" lIns="0" tIns="0" rIns="0" bIns="0" rtlCol="0" anchor="t">
            <a:spAutoFit/>
          </a:bodyPr>
          <a:lstStyle/>
          <a:p>
            <a:pPr algn="l">
              <a:lnSpc>
                <a:spcPts val="2847"/>
              </a:lnSpc>
            </a:pPr>
            <a:r>
              <a:rPr lang="en-US" sz="2190" b="1" spc="-21" dirty="0">
                <a:solidFill>
                  <a:srgbClr val="2D007E"/>
                </a:solidFill>
                <a:latin typeface="Bricolage Grotesque Bold"/>
                <a:ea typeface="Bricolage Grotesque Bold"/>
                <a:cs typeface="Bricolage Grotesque Bold"/>
                <a:sym typeface="Bricolage Grotesque Bold"/>
              </a:rPr>
              <a:t>EVENT SCHEDULE</a:t>
            </a:r>
          </a:p>
        </p:txBody>
      </p:sp>
      <p:sp>
        <p:nvSpPr>
          <p:cNvPr id="147" name="Freeform 147"/>
          <p:cNvSpPr/>
          <p:nvPr/>
        </p:nvSpPr>
        <p:spPr>
          <a:xfrm>
            <a:off x="15226149" y="2355851"/>
            <a:ext cx="335381" cy="309808"/>
          </a:xfrm>
          <a:custGeom>
            <a:avLst/>
            <a:gdLst/>
            <a:ahLst/>
            <a:cxnLst/>
            <a:rect l="l" t="t" r="r" b="b"/>
            <a:pathLst>
              <a:path w="335381" h="309808">
                <a:moveTo>
                  <a:pt x="0" y="0"/>
                </a:moveTo>
                <a:lnTo>
                  <a:pt x="335381" y="0"/>
                </a:lnTo>
                <a:lnTo>
                  <a:pt x="335381" y="309809"/>
                </a:lnTo>
                <a:lnTo>
                  <a:pt x="0" y="30980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148" name="Group 148"/>
          <p:cNvGrpSpPr/>
          <p:nvPr/>
        </p:nvGrpSpPr>
        <p:grpSpPr>
          <a:xfrm>
            <a:off x="737927" y="9705240"/>
            <a:ext cx="2851366" cy="438188"/>
            <a:chOff x="0" y="0"/>
            <a:chExt cx="4545265" cy="698500"/>
          </a:xfrm>
        </p:grpSpPr>
        <p:sp>
          <p:nvSpPr>
            <p:cNvPr id="149" name="Freeform 149"/>
            <p:cNvSpPr/>
            <p:nvPr/>
          </p:nvSpPr>
          <p:spPr>
            <a:xfrm>
              <a:off x="3128" y="0"/>
              <a:ext cx="4539009" cy="698500"/>
            </a:xfrm>
            <a:custGeom>
              <a:avLst/>
              <a:gdLst/>
              <a:ahLst/>
              <a:cxnLst/>
              <a:rect l="l" t="t" r="r" b="b"/>
              <a:pathLst>
                <a:path w="4539009" h="698500">
                  <a:moveTo>
                    <a:pt x="4533945" y="363331"/>
                  </a:moveTo>
                  <a:lnTo>
                    <a:pt x="4347130" y="684419"/>
                  </a:lnTo>
                  <a:cubicBezTo>
                    <a:pt x="4342058" y="693137"/>
                    <a:pt x="4332732" y="698500"/>
                    <a:pt x="4322646" y="698500"/>
                  </a:cubicBezTo>
                  <a:lnTo>
                    <a:pt x="216363" y="698500"/>
                  </a:lnTo>
                  <a:cubicBezTo>
                    <a:pt x="206277" y="698500"/>
                    <a:pt x="196952" y="693137"/>
                    <a:pt x="191879" y="684419"/>
                  </a:cubicBezTo>
                  <a:lnTo>
                    <a:pt x="5065" y="363331"/>
                  </a:lnTo>
                  <a:cubicBezTo>
                    <a:pt x="0" y="354627"/>
                    <a:pt x="0" y="343873"/>
                    <a:pt x="5065" y="335169"/>
                  </a:cubicBezTo>
                  <a:lnTo>
                    <a:pt x="191879" y="14081"/>
                  </a:lnTo>
                  <a:cubicBezTo>
                    <a:pt x="196952" y="5363"/>
                    <a:pt x="206277" y="0"/>
                    <a:pt x="216363" y="0"/>
                  </a:cubicBezTo>
                  <a:lnTo>
                    <a:pt x="4322646" y="0"/>
                  </a:lnTo>
                  <a:cubicBezTo>
                    <a:pt x="4332732" y="0"/>
                    <a:pt x="4342058" y="5363"/>
                    <a:pt x="4347130" y="14081"/>
                  </a:cubicBezTo>
                  <a:lnTo>
                    <a:pt x="4533945" y="335169"/>
                  </a:lnTo>
                  <a:cubicBezTo>
                    <a:pt x="4539009" y="343873"/>
                    <a:pt x="4539009" y="354627"/>
                    <a:pt x="4533945" y="363331"/>
                  </a:cubicBezTo>
                  <a:close/>
                </a:path>
              </a:pathLst>
            </a:custGeom>
            <a:solidFill>
              <a:srgbClr val="FFFFFF"/>
            </a:solidFill>
            <a:ln cap="sq">
              <a:noFill/>
              <a:prstDash val="solid"/>
              <a:miter/>
            </a:ln>
          </p:spPr>
          <p:txBody>
            <a:bodyPr/>
            <a:lstStyle/>
            <a:p>
              <a:endParaRPr lang="en-US"/>
            </a:p>
          </p:txBody>
        </p:sp>
        <p:sp>
          <p:nvSpPr>
            <p:cNvPr id="150" name="TextBox 150"/>
            <p:cNvSpPr txBox="1"/>
            <p:nvPr/>
          </p:nvSpPr>
          <p:spPr>
            <a:xfrm>
              <a:off x="114300" y="-38100"/>
              <a:ext cx="4316665" cy="736600"/>
            </a:xfrm>
            <a:prstGeom prst="rect">
              <a:avLst/>
            </a:prstGeom>
          </p:spPr>
          <p:txBody>
            <a:bodyPr lIns="50800" tIns="50800" rIns="50800" bIns="50800" rtlCol="0" anchor="ctr"/>
            <a:lstStyle/>
            <a:p>
              <a:pPr algn="ctr">
                <a:lnSpc>
                  <a:spcPts val="2659"/>
                </a:lnSpc>
                <a:spcBef>
                  <a:spcPct val="0"/>
                </a:spcBef>
              </a:pPr>
              <a:endParaRPr/>
            </a:p>
          </p:txBody>
        </p:sp>
      </p:grpSp>
      <p:sp>
        <p:nvSpPr>
          <p:cNvPr id="151" name="TextBox 151"/>
          <p:cNvSpPr txBox="1"/>
          <p:nvPr/>
        </p:nvSpPr>
        <p:spPr>
          <a:xfrm>
            <a:off x="1151942" y="9756069"/>
            <a:ext cx="2581858" cy="294761"/>
          </a:xfrm>
          <a:prstGeom prst="rect">
            <a:avLst/>
          </a:prstGeom>
        </p:spPr>
        <p:txBody>
          <a:bodyPr wrap="square" lIns="0" tIns="0" rIns="0" bIns="0" rtlCol="0" anchor="t">
            <a:spAutoFit/>
          </a:bodyPr>
          <a:lstStyle/>
          <a:p>
            <a:pPr algn="l">
              <a:lnSpc>
                <a:spcPts val="2400"/>
              </a:lnSpc>
            </a:pPr>
            <a:r>
              <a:rPr lang="en-US" sz="1846" b="1" spc="-18" dirty="0">
                <a:solidFill>
                  <a:srgbClr val="2D007E"/>
                </a:solidFill>
                <a:latin typeface="Bricolage Grotesque Bold"/>
                <a:ea typeface="Bricolage Grotesque Bold"/>
                <a:cs typeface="Bricolage Grotesque Bold"/>
                <a:sym typeface="Bricolage Grotesque Bold"/>
              </a:rPr>
              <a:t>LOGIC OPTIMIZATION</a:t>
            </a:r>
          </a:p>
        </p:txBody>
      </p:sp>
      <p:sp>
        <p:nvSpPr>
          <p:cNvPr id="152" name="Freeform 152"/>
          <p:cNvSpPr/>
          <p:nvPr/>
        </p:nvSpPr>
        <p:spPr>
          <a:xfrm>
            <a:off x="869273" y="9793776"/>
            <a:ext cx="282669" cy="261116"/>
          </a:xfrm>
          <a:custGeom>
            <a:avLst/>
            <a:gdLst/>
            <a:ahLst/>
            <a:cxnLst/>
            <a:rect l="l" t="t" r="r" b="b"/>
            <a:pathLst>
              <a:path w="282669" h="261116">
                <a:moveTo>
                  <a:pt x="0" y="0"/>
                </a:moveTo>
                <a:lnTo>
                  <a:pt x="282669" y="0"/>
                </a:lnTo>
                <a:lnTo>
                  <a:pt x="282669" y="261115"/>
                </a:lnTo>
                <a:lnTo>
                  <a:pt x="0" y="26111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533" b="-6533"/>
            </a:stretch>
          </a:blipFill>
        </p:spPr>
        <p:txBody>
          <a:bodyPr/>
          <a:lstStyle/>
          <a:p>
            <a:endParaRPr lang="en-US"/>
          </a:p>
        </p:txBody>
      </p:sp>
      <p:sp>
        <p:nvSpPr>
          <p:cNvPr id="3" name="Freeform 3"/>
          <p:cNvSpPr/>
          <p:nvPr/>
        </p:nvSpPr>
        <p:spPr>
          <a:xfrm>
            <a:off x="-403328" y="1885697"/>
            <a:ext cx="5060228" cy="322590"/>
          </a:xfrm>
          <a:custGeom>
            <a:avLst/>
            <a:gdLst/>
            <a:ahLst/>
            <a:cxnLst/>
            <a:rect l="l" t="t" r="r" b="b"/>
            <a:pathLst>
              <a:path w="5060228" h="322590">
                <a:moveTo>
                  <a:pt x="0" y="0"/>
                </a:moveTo>
                <a:lnTo>
                  <a:pt x="5060228" y="0"/>
                </a:lnTo>
                <a:lnTo>
                  <a:pt x="5060228" y="322589"/>
                </a:lnTo>
                <a:lnTo>
                  <a:pt x="0" y="322589"/>
                </a:lnTo>
                <a:lnTo>
                  <a:pt x="0" y="0"/>
                </a:lnTo>
                <a:close/>
              </a:path>
            </a:pathLst>
          </a:custGeom>
          <a:blipFill>
            <a:blip r:embed="rId3"/>
            <a:stretch>
              <a:fillRect/>
            </a:stretch>
          </a:blipFill>
        </p:spPr>
        <p:txBody>
          <a:bodyPr/>
          <a:lstStyle/>
          <a:p>
            <a:endParaRPr lang="en-US"/>
          </a:p>
        </p:txBody>
      </p:sp>
      <p:grpSp>
        <p:nvGrpSpPr>
          <p:cNvPr id="4" name="Group 4"/>
          <p:cNvGrpSpPr/>
          <p:nvPr/>
        </p:nvGrpSpPr>
        <p:grpSpPr>
          <a:xfrm>
            <a:off x="-1552497" y="772066"/>
            <a:ext cx="6574684" cy="1194837"/>
            <a:chOff x="0" y="0"/>
            <a:chExt cx="3843553" cy="698500"/>
          </a:xfrm>
        </p:grpSpPr>
        <p:sp>
          <p:nvSpPr>
            <p:cNvPr id="5" name="Freeform 5"/>
            <p:cNvSpPr/>
            <p:nvPr/>
          </p:nvSpPr>
          <p:spPr>
            <a:xfrm>
              <a:off x="2035" y="0"/>
              <a:ext cx="3839482" cy="698500"/>
            </a:xfrm>
            <a:custGeom>
              <a:avLst/>
              <a:gdLst/>
              <a:ahLst/>
              <a:cxnLst/>
              <a:rect l="l" t="t" r="r" b="b"/>
              <a:pathLst>
                <a:path w="3839482" h="698500">
                  <a:moveTo>
                    <a:pt x="3836188" y="358410"/>
                  </a:moveTo>
                  <a:lnTo>
                    <a:pt x="3643647" y="689340"/>
                  </a:lnTo>
                  <a:cubicBezTo>
                    <a:pt x="3640348" y="695011"/>
                    <a:pt x="3634281" y="698500"/>
                    <a:pt x="3627720" y="698500"/>
                  </a:cubicBezTo>
                  <a:lnTo>
                    <a:pt x="211763" y="698500"/>
                  </a:lnTo>
                  <a:cubicBezTo>
                    <a:pt x="205201" y="698500"/>
                    <a:pt x="199135" y="695011"/>
                    <a:pt x="195835" y="689340"/>
                  </a:cubicBezTo>
                  <a:lnTo>
                    <a:pt x="3295" y="358410"/>
                  </a:lnTo>
                  <a:cubicBezTo>
                    <a:pt x="0" y="352748"/>
                    <a:pt x="0" y="345752"/>
                    <a:pt x="3295" y="340090"/>
                  </a:cubicBezTo>
                  <a:lnTo>
                    <a:pt x="195835" y="9160"/>
                  </a:lnTo>
                  <a:cubicBezTo>
                    <a:pt x="199135" y="3489"/>
                    <a:pt x="205201" y="0"/>
                    <a:pt x="211763" y="0"/>
                  </a:cubicBezTo>
                  <a:lnTo>
                    <a:pt x="3627720" y="0"/>
                  </a:lnTo>
                  <a:cubicBezTo>
                    <a:pt x="3634281" y="0"/>
                    <a:pt x="3640348" y="3489"/>
                    <a:pt x="3643647" y="9160"/>
                  </a:cubicBezTo>
                  <a:lnTo>
                    <a:pt x="3836188" y="340090"/>
                  </a:lnTo>
                  <a:cubicBezTo>
                    <a:pt x="3839482" y="345752"/>
                    <a:pt x="3839482" y="352748"/>
                    <a:pt x="3836188" y="358410"/>
                  </a:cubicBezTo>
                  <a:close/>
                </a:path>
              </a:pathLst>
            </a:custGeom>
            <a:gradFill rotWithShape="1">
              <a:gsLst>
                <a:gs pos="0">
                  <a:srgbClr val="18004B">
                    <a:alpha val="100000"/>
                  </a:srgbClr>
                </a:gs>
                <a:gs pos="100000">
                  <a:srgbClr val="6E14FF">
                    <a:alpha val="100000"/>
                  </a:srgbClr>
                </a:gs>
              </a:gsLst>
              <a:lin ang="0"/>
            </a:gradFill>
            <a:ln cap="sq">
              <a:noFill/>
              <a:prstDash val="solid"/>
              <a:miter/>
            </a:ln>
          </p:spPr>
          <p:txBody>
            <a:bodyPr/>
            <a:lstStyle/>
            <a:p>
              <a:endParaRPr lang="en-US"/>
            </a:p>
          </p:txBody>
        </p:sp>
        <p:sp>
          <p:nvSpPr>
            <p:cNvPr id="6" name="TextBox 6"/>
            <p:cNvSpPr txBox="1"/>
            <p:nvPr/>
          </p:nvSpPr>
          <p:spPr>
            <a:xfrm>
              <a:off x="114300" y="-38100"/>
              <a:ext cx="3614953" cy="736600"/>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6625431" y="913110"/>
            <a:ext cx="2217156" cy="817170"/>
          </a:xfrm>
          <a:custGeom>
            <a:avLst/>
            <a:gdLst/>
            <a:ahLst/>
            <a:cxnLst/>
            <a:rect l="l" t="t" r="r" b="b"/>
            <a:pathLst>
              <a:path w="2217156" h="817170">
                <a:moveTo>
                  <a:pt x="0" y="0"/>
                </a:moveTo>
                <a:lnTo>
                  <a:pt x="2217156" y="0"/>
                </a:lnTo>
                <a:lnTo>
                  <a:pt x="2217156" y="817169"/>
                </a:lnTo>
                <a:lnTo>
                  <a:pt x="0" y="817169"/>
                </a:lnTo>
                <a:lnTo>
                  <a:pt x="0" y="0"/>
                </a:lnTo>
                <a:close/>
              </a:path>
            </a:pathLst>
          </a:custGeom>
          <a:blipFill>
            <a:blip r:embed="rId4">
              <a:extLst>
                <a:ext uri="{96DAC541-7B7A-43D3-8B79-37D633B846F1}">
                  <asvg:svgBlip xmlns:asvg="http://schemas.microsoft.com/office/drawing/2016/SVG/main" r:embed="rId5"/>
                </a:ext>
              </a:extLst>
            </a:blip>
            <a:stretch>
              <a:fillRect t="-112648"/>
            </a:stretch>
          </a:blipFill>
        </p:spPr>
        <p:txBody>
          <a:bodyPr/>
          <a:lstStyle/>
          <a:p>
            <a:endParaRPr lang="en-US"/>
          </a:p>
        </p:txBody>
      </p:sp>
      <p:sp>
        <p:nvSpPr>
          <p:cNvPr id="8" name="TextBox 8"/>
          <p:cNvSpPr txBox="1"/>
          <p:nvPr/>
        </p:nvSpPr>
        <p:spPr>
          <a:xfrm>
            <a:off x="362525" y="2883233"/>
            <a:ext cx="11544478" cy="3796634"/>
          </a:xfrm>
          <a:prstGeom prst="rect">
            <a:avLst/>
          </a:prstGeom>
        </p:spPr>
        <p:txBody>
          <a:bodyPr lIns="0" tIns="0" rIns="0" bIns="0" rtlCol="0" anchor="t">
            <a:spAutoFit/>
          </a:bodyPr>
          <a:lstStyle/>
          <a:p>
            <a:pPr algn="l">
              <a:lnSpc>
                <a:spcPts val="27878"/>
              </a:lnSpc>
              <a:spcBef>
                <a:spcPct val="0"/>
              </a:spcBef>
            </a:pPr>
            <a:r>
              <a:rPr lang="en-US" sz="19913" dirty="0">
                <a:solidFill>
                  <a:srgbClr val="2D007E"/>
                </a:solidFill>
                <a:latin typeface="Impact"/>
                <a:ea typeface="Impact"/>
                <a:cs typeface="Impact"/>
                <a:sym typeface="Impact"/>
              </a:rPr>
              <a:t>THANK YOU</a:t>
            </a:r>
          </a:p>
        </p:txBody>
      </p:sp>
      <p:sp>
        <p:nvSpPr>
          <p:cNvPr id="9" name="TextBox 9"/>
          <p:cNvSpPr txBox="1"/>
          <p:nvPr/>
        </p:nvSpPr>
        <p:spPr>
          <a:xfrm>
            <a:off x="362525" y="5568876"/>
            <a:ext cx="11544478" cy="2052565"/>
          </a:xfrm>
          <a:prstGeom prst="rect">
            <a:avLst/>
          </a:prstGeom>
        </p:spPr>
        <p:txBody>
          <a:bodyPr lIns="0" tIns="0" rIns="0" bIns="0" rtlCol="0" anchor="t">
            <a:spAutoFit/>
          </a:bodyPr>
          <a:lstStyle/>
          <a:p>
            <a:pPr algn="l">
              <a:lnSpc>
                <a:spcPts val="15006"/>
              </a:lnSpc>
              <a:spcBef>
                <a:spcPct val="0"/>
              </a:spcBef>
            </a:pPr>
            <a:r>
              <a:rPr lang="en-US" sz="10718" dirty="0">
                <a:solidFill>
                  <a:srgbClr val="000000"/>
                </a:solidFill>
                <a:latin typeface="Impact"/>
                <a:ea typeface="Impact"/>
                <a:cs typeface="Impact"/>
                <a:sym typeface="Impact"/>
              </a:rPr>
              <a:t>FOR YOUR ATTENTION</a:t>
            </a:r>
          </a:p>
        </p:txBody>
      </p:sp>
      <p:grpSp>
        <p:nvGrpSpPr>
          <p:cNvPr id="10" name="Group 10"/>
          <p:cNvGrpSpPr/>
          <p:nvPr/>
        </p:nvGrpSpPr>
        <p:grpSpPr>
          <a:xfrm>
            <a:off x="8927647" y="8124792"/>
            <a:ext cx="5958713" cy="5478576"/>
            <a:chOff x="0" y="0"/>
            <a:chExt cx="759716" cy="698500"/>
          </a:xfrm>
        </p:grpSpPr>
        <p:sp>
          <p:nvSpPr>
            <p:cNvPr id="11" name="Freeform 11"/>
            <p:cNvSpPr/>
            <p:nvPr/>
          </p:nvSpPr>
          <p:spPr>
            <a:xfrm>
              <a:off x="5988" y="0"/>
              <a:ext cx="747740" cy="698500"/>
            </a:xfrm>
            <a:custGeom>
              <a:avLst/>
              <a:gdLst/>
              <a:ahLst/>
              <a:cxnLst/>
              <a:rect l="l" t="t" r="r" b="b"/>
              <a:pathLst>
                <a:path w="747740" h="698500">
                  <a:moveTo>
                    <a:pt x="738046" y="376202"/>
                  </a:moveTo>
                  <a:lnTo>
                    <a:pt x="566209" y="671548"/>
                  </a:lnTo>
                  <a:cubicBezTo>
                    <a:pt x="556500" y="688234"/>
                    <a:pt x="538651" y="698500"/>
                    <a:pt x="519346" y="698500"/>
                  </a:cubicBezTo>
                  <a:lnTo>
                    <a:pt x="228394" y="698500"/>
                  </a:lnTo>
                  <a:cubicBezTo>
                    <a:pt x="209089" y="698500"/>
                    <a:pt x="191239" y="688234"/>
                    <a:pt x="181531" y="671548"/>
                  </a:cubicBezTo>
                  <a:lnTo>
                    <a:pt x="9693" y="376202"/>
                  </a:lnTo>
                  <a:cubicBezTo>
                    <a:pt x="0" y="359541"/>
                    <a:pt x="0" y="338959"/>
                    <a:pt x="9693" y="322298"/>
                  </a:cubicBezTo>
                  <a:lnTo>
                    <a:pt x="181531" y="26952"/>
                  </a:lnTo>
                  <a:cubicBezTo>
                    <a:pt x="191239" y="10266"/>
                    <a:pt x="209089" y="0"/>
                    <a:pt x="228394" y="0"/>
                  </a:cubicBezTo>
                  <a:lnTo>
                    <a:pt x="519346" y="0"/>
                  </a:lnTo>
                  <a:cubicBezTo>
                    <a:pt x="538651" y="0"/>
                    <a:pt x="556500" y="10266"/>
                    <a:pt x="566209" y="26952"/>
                  </a:cubicBezTo>
                  <a:lnTo>
                    <a:pt x="738046" y="322298"/>
                  </a:lnTo>
                  <a:cubicBezTo>
                    <a:pt x="747740" y="338959"/>
                    <a:pt x="747740" y="359541"/>
                    <a:pt x="738046" y="376202"/>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12" name="TextBox 12"/>
            <p:cNvSpPr txBox="1"/>
            <p:nvPr/>
          </p:nvSpPr>
          <p:spPr>
            <a:xfrm>
              <a:off x="114300" y="-38100"/>
              <a:ext cx="531116" cy="73660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13834521" y="-3519942"/>
            <a:ext cx="6849557" cy="5886338"/>
            <a:chOff x="0" y="0"/>
            <a:chExt cx="812800" cy="698500"/>
          </a:xfrm>
        </p:grpSpPr>
        <p:sp>
          <p:nvSpPr>
            <p:cNvPr id="14" name="Freeform 14"/>
            <p:cNvSpPr/>
            <p:nvPr/>
          </p:nvSpPr>
          <p:spPr>
            <a:xfrm>
              <a:off x="4124" y="0"/>
              <a:ext cx="804552" cy="698500"/>
            </a:xfrm>
            <a:custGeom>
              <a:avLst/>
              <a:gdLst/>
              <a:ahLst/>
              <a:cxnLst/>
              <a:rect l="l" t="t" r="r" b="b"/>
              <a:pathLst>
                <a:path w="804552" h="698500">
                  <a:moveTo>
                    <a:pt x="797876" y="367812"/>
                  </a:moveTo>
                  <a:lnTo>
                    <a:pt x="616276" y="679938"/>
                  </a:lnTo>
                  <a:cubicBezTo>
                    <a:pt x="609589" y="691430"/>
                    <a:pt x="597297" y="698500"/>
                    <a:pt x="584001" y="698500"/>
                  </a:cubicBezTo>
                  <a:lnTo>
                    <a:pt x="220551" y="698500"/>
                  </a:lnTo>
                  <a:cubicBezTo>
                    <a:pt x="207255" y="698500"/>
                    <a:pt x="194963" y="691430"/>
                    <a:pt x="188276" y="679938"/>
                  </a:cubicBezTo>
                  <a:lnTo>
                    <a:pt x="6676" y="367812"/>
                  </a:lnTo>
                  <a:cubicBezTo>
                    <a:pt x="0" y="356338"/>
                    <a:pt x="0" y="342162"/>
                    <a:pt x="6676" y="330688"/>
                  </a:cubicBezTo>
                  <a:lnTo>
                    <a:pt x="188276" y="18562"/>
                  </a:lnTo>
                  <a:cubicBezTo>
                    <a:pt x="194963" y="7070"/>
                    <a:pt x="207255" y="0"/>
                    <a:pt x="220551" y="0"/>
                  </a:cubicBezTo>
                  <a:lnTo>
                    <a:pt x="584001" y="0"/>
                  </a:lnTo>
                  <a:cubicBezTo>
                    <a:pt x="597297" y="0"/>
                    <a:pt x="609589" y="7070"/>
                    <a:pt x="616276" y="18562"/>
                  </a:cubicBezTo>
                  <a:lnTo>
                    <a:pt x="797876" y="330688"/>
                  </a:lnTo>
                  <a:cubicBezTo>
                    <a:pt x="804552" y="342162"/>
                    <a:pt x="804552" y="356338"/>
                    <a:pt x="797876" y="367812"/>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15" name="TextBox 15"/>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p:cNvSpPr/>
          <p:nvPr/>
        </p:nvSpPr>
        <p:spPr>
          <a:xfrm>
            <a:off x="10326298" y="2366396"/>
            <a:ext cx="8860230" cy="7863454"/>
          </a:xfrm>
          <a:custGeom>
            <a:avLst/>
            <a:gdLst/>
            <a:ahLst/>
            <a:cxnLst/>
            <a:rect l="l" t="t" r="r" b="b"/>
            <a:pathLst>
              <a:path w="8860230" h="7863454">
                <a:moveTo>
                  <a:pt x="0" y="0"/>
                </a:moveTo>
                <a:lnTo>
                  <a:pt x="8860230" y="0"/>
                </a:lnTo>
                <a:lnTo>
                  <a:pt x="8860230" y="7863454"/>
                </a:lnTo>
                <a:lnTo>
                  <a:pt x="0" y="78634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17" name="Group 17"/>
          <p:cNvGrpSpPr/>
          <p:nvPr/>
        </p:nvGrpSpPr>
        <p:grpSpPr>
          <a:xfrm>
            <a:off x="10950034" y="3027016"/>
            <a:ext cx="7612758" cy="6542214"/>
            <a:chOff x="0" y="0"/>
            <a:chExt cx="812800" cy="698500"/>
          </a:xfrm>
        </p:grpSpPr>
        <p:sp>
          <p:nvSpPr>
            <p:cNvPr id="18" name="Freeform 18"/>
            <p:cNvSpPr/>
            <p:nvPr/>
          </p:nvSpPr>
          <p:spPr>
            <a:xfrm>
              <a:off x="3906" y="0"/>
              <a:ext cx="804989" cy="698500"/>
            </a:xfrm>
            <a:custGeom>
              <a:avLst/>
              <a:gdLst/>
              <a:ahLst/>
              <a:cxnLst/>
              <a:rect l="l" t="t" r="r" b="b"/>
              <a:pathLst>
                <a:path w="804989" h="698500">
                  <a:moveTo>
                    <a:pt x="798666" y="366830"/>
                  </a:moveTo>
                  <a:lnTo>
                    <a:pt x="615923" y="680920"/>
                  </a:lnTo>
                  <a:cubicBezTo>
                    <a:pt x="609590" y="691804"/>
                    <a:pt x="597947" y="698500"/>
                    <a:pt x="585355" y="698500"/>
                  </a:cubicBezTo>
                  <a:lnTo>
                    <a:pt x="219633" y="698500"/>
                  </a:lnTo>
                  <a:cubicBezTo>
                    <a:pt x="207041" y="698500"/>
                    <a:pt x="195398" y="691804"/>
                    <a:pt x="189065" y="680920"/>
                  </a:cubicBezTo>
                  <a:lnTo>
                    <a:pt x="6323" y="366830"/>
                  </a:lnTo>
                  <a:cubicBezTo>
                    <a:pt x="0" y="355963"/>
                    <a:pt x="0" y="342537"/>
                    <a:pt x="6323" y="331670"/>
                  </a:cubicBezTo>
                  <a:lnTo>
                    <a:pt x="189065" y="17580"/>
                  </a:lnTo>
                  <a:cubicBezTo>
                    <a:pt x="195398" y="6696"/>
                    <a:pt x="207041" y="0"/>
                    <a:pt x="219633" y="0"/>
                  </a:cubicBezTo>
                  <a:lnTo>
                    <a:pt x="585355" y="0"/>
                  </a:lnTo>
                  <a:cubicBezTo>
                    <a:pt x="597947" y="0"/>
                    <a:pt x="609590" y="6696"/>
                    <a:pt x="615923" y="17580"/>
                  </a:cubicBezTo>
                  <a:lnTo>
                    <a:pt x="798666" y="331670"/>
                  </a:lnTo>
                  <a:cubicBezTo>
                    <a:pt x="804988" y="342537"/>
                    <a:pt x="804988" y="355963"/>
                    <a:pt x="798666" y="366830"/>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19" name="TextBox 19"/>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sp>
        <p:nvSpPr>
          <p:cNvPr id="20" name="Freeform 20"/>
          <p:cNvSpPr/>
          <p:nvPr/>
        </p:nvSpPr>
        <p:spPr>
          <a:xfrm>
            <a:off x="12396415" y="3812445"/>
            <a:ext cx="4719995" cy="4971356"/>
          </a:xfrm>
          <a:custGeom>
            <a:avLst/>
            <a:gdLst/>
            <a:ahLst/>
            <a:cxnLst/>
            <a:rect l="l" t="t" r="r" b="b"/>
            <a:pathLst>
              <a:path w="4719995" h="4971356">
                <a:moveTo>
                  <a:pt x="0" y="0"/>
                </a:moveTo>
                <a:lnTo>
                  <a:pt x="4719996" y="0"/>
                </a:lnTo>
                <a:lnTo>
                  <a:pt x="4719996" y="4971356"/>
                </a:lnTo>
                <a:lnTo>
                  <a:pt x="0" y="4971356"/>
                </a:lnTo>
                <a:lnTo>
                  <a:pt x="0" y="0"/>
                </a:lnTo>
                <a:close/>
              </a:path>
            </a:pathLst>
          </a:custGeom>
          <a:blipFill>
            <a:blip r:embed="rId8"/>
            <a:stretch>
              <a:fillRect l="-37395" t="-14434" r="-35019" b="-49263"/>
            </a:stretch>
          </a:blipFill>
        </p:spPr>
        <p:txBody>
          <a:bodyPr/>
          <a:lstStyle/>
          <a:p>
            <a:endParaRPr lang="en-US"/>
          </a:p>
        </p:txBody>
      </p:sp>
      <p:sp>
        <p:nvSpPr>
          <p:cNvPr id="21" name="Freeform 21"/>
          <p:cNvSpPr/>
          <p:nvPr/>
        </p:nvSpPr>
        <p:spPr>
          <a:xfrm>
            <a:off x="9809781" y="420695"/>
            <a:ext cx="5873400" cy="5212643"/>
          </a:xfrm>
          <a:custGeom>
            <a:avLst/>
            <a:gdLst/>
            <a:ahLst/>
            <a:cxnLst/>
            <a:rect l="l" t="t" r="r" b="b"/>
            <a:pathLst>
              <a:path w="5873400" h="5212643">
                <a:moveTo>
                  <a:pt x="0" y="0"/>
                </a:moveTo>
                <a:lnTo>
                  <a:pt x="5873400" y="0"/>
                </a:lnTo>
                <a:lnTo>
                  <a:pt x="5873400" y="5212642"/>
                </a:lnTo>
                <a:lnTo>
                  <a:pt x="0" y="521264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22" name="Group 22"/>
          <p:cNvGrpSpPr/>
          <p:nvPr/>
        </p:nvGrpSpPr>
        <p:grpSpPr>
          <a:xfrm>
            <a:off x="10271670" y="871650"/>
            <a:ext cx="4949623" cy="4253582"/>
            <a:chOff x="0" y="0"/>
            <a:chExt cx="812800" cy="698500"/>
          </a:xfrm>
        </p:grpSpPr>
        <p:sp>
          <p:nvSpPr>
            <p:cNvPr id="23" name="Freeform 23"/>
            <p:cNvSpPr/>
            <p:nvPr/>
          </p:nvSpPr>
          <p:spPr>
            <a:xfrm>
              <a:off x="5406" y="0"/>
              <a:ext cx="801987" cy="698500"/>
            </a:xfrm>
            <a:custGeom>
              <a:avLst/>
              <a:gdLst/>
              <a:ahLst/>
              <a:cxnLst/>
              <a:rect l="l" t="t" r="r" b="b"/>
              <a:pathLst>
                <a:path w="801987" h="698500">
                  <a:moveTo>
                    <a:pt x="793235" y="373585"/>
                  </a:moveTo>
                  <a:lnTo>
                    <a:pt x="618353" y="674165"/>
                  </a:lnTo>
                  <a:cubicBezTo>
                    <a:pt x="609587" y="689231"/>
                    <a:pt x="593471" y="698500"/>
                    <a:pt x="576039" y="698500"/>
                  </a:cubicBezTo>
                  <a:lnTo>
                    <a:pt x="225949" y="698500"/>
                  </a:lnTo>
                  <a:cubicBezTo>
                    <a:pt x="208517" y="698500"/>
                    <a:pt x="192401" y="689231"/>
                    <a:pt x="183635" y="674165"/>
                  </a:cubicBezTo>
                  <a:lnTo>
                    <a:pt x="8753" y="373585"/>
                  </a:lnTo>
                  <a:cubicBezTo>
                    <a:pt x="0" y="358542"/>
                    <a:pt x="0" y="339958"/>
                    <a:pt x="8753" y="324915"/>
                  </a:cubicBezTo>
                  <a:lnTo>
                    <a:pt x="183635" y="24335"/>
                  </a:lnTo>
                  <a:cubicBezTo>
                    <a:pt x="192401" y="9269"/>
                    <a:pt x="208517" y="0"/>
                    <a:pt x="225949" y="0"/>
                  </a:cubicBezTo>
                  <a:lnTo>
                    <a:pt x="576039" y="0"/>
                  </a:lnTo>
                  <a:cubicBezTo>
                    <a:pt x="593471" y="0"/>
                    <a:pt x="609587" y="9269"/>
                    <a:pt x="618353" y="24335"/>
                  </a:cubicBezTo>
                  <a:lnTo>
                    <a:pt x="793235" y="324915"/>
                  </a:lnTo>
                  <a:cubicBezTo>
                    <a:pt x="801988" y="339958"/>
                    <a:pt x="801988" y="358542"/>
                    <a:pt x="793235" y="373585"/>
                  </a:cubicBezTo>
                  <a:close/>
                </a:path>
              </a:pathLst>
            </a:custGeom>
            <a:gradFill rotWithShape="1">
              <a:gsLst>
                <a:gs pos="0">
                  <a:srgbClr val="18004B">
                    <a:alpha val="100000"/>
                  </a:srgbClr>
                </a:gs>
                <a:gs pos="100000">
                  <a:srgbClr val="6E14FF">
                    <a:alpha val="100000"/>
                  </a:srgbClr>
                </a:gs>
              </a:gsLst>
              <a:lin ang="0"/>
            </a:gradFill>
          </p:spPr>
          <p:txBody>
            <a:bodyPr/>
            <a:lstStyle/>
            <a:p>
              <a:endParaRPr lang="en-US"/>
            </a:p>
          </p:txBody>
        </p:sp>
        <p:sp>
          <p:nvSpPr>
            <p:cNvPr id="24" name="TextBox 24"/>
            <p:cNvSpPr txBox="1"/>
            <p:nvPr/>
          </p:nvSpPr>
          <p:spPr>
            <a:xfrm>
              <a:off x="114300" y="-38100"/>
              <a:ext cx="584200" cy="736600"/>
            </a:xfrm>
            <a:prstGeom prst="rect">
              <a:avLst/>
            </a:prstGeom>
          </p:spPr>
          <p:txBody>
            <a:bodyPr lIns="50800" tIns="50800" rIns="50800" bIns="50800" rtlCol="0" anchor="ctr"/>
            <a:lstStyle/>
            <a:p>
              <a:pPr algn="ctr">
                <a:lnSpc>
                  <a:spcPts val="2659"/>
                </a:lnSpc>
                <a:spcBef>
                  <a:spcPct val="0"/>
                </a:spcBef>
              </a:pPr>
              <a:endParaRPr/>
            </a:p>
          </p:txBody>
        </p:sp>
      </p:grpSp>
      <p:sp>
        <p:nvSpPr>
          <p:cNvPr id="25" name="Freeform 25"/>
          <p:cNvSpPr/>
          <p:nvPr/>
        </p:nvSpPr>
        <p:spPr>
          <a:xfrm>
            <a:off x="11408283" y="1369484"/>
            <a:ext cx="2676396" cy="2676396"/>
          </a:xfrm>
          <a:custGeom>
            <a:avLst/>
            <a:gdLst/>
            <a:ahLst/>
            <a:cxnLst/>
            <a:rect l="l" t="t" r="r" b="b"/>
            <a:pathLst>
              <a:path w="2676396" h="2676396">
                <a:moveTo>
                  <a:pt x="0" y="0"/>
                </a:moveTo>
                <a:lnTo>
                  <a:pt x="2676396" y="0"/>
                </a:lnTo>
                <a:lnTo>
                  <a:pt x="2676396" y="2676396"/>
                </a:lnTo>
                <a:lnTo>
                  <a:pt x="0" y="2676396"/>
                </a:lnTo>
                <a:lnTo>
                  <a:pt x="0" y="0"/>
                </a:lnTo>
                <a:close/>
              </a:path>
            </a:pathLst>
          </a:custGeom>
          <a:blipFill>
            <a:blip r:embed="rId9"/>
            <a:stretch>
              <a:fillRect l="-28534" t="-2551" r="-20107" b="-73923"/>
            </a:stretch>
          </a:blipFill>
        </p:spPr>
        <p:txBody>
          <a:bodyPr/>
          <a:lstStyle/>
          <a:p>
            <a:endParaRPr lang="en-US"/>
          </a:p>
        </p:txBody>
      </p:sp>
      <p:sp>
        <p:nvSpPr>
          <p:cNvPr id="26" name="Freeform 26"/>
          <p:cNvSpPr/>
          <p:nvPr/>
        </p:nvSpPr>
        <p:spPr>
          <a:xfrm>
            <a:off x="362525" y="8519368"/>
            <a:ext cx="1477864" cy="1477864"/>
          </a:xfrm>
          <a:custGeom>
            <a:avLst/>
            <a:gdLst/>
            <a:ahLst/>
            <a:cxnLst/>
            <a:rect l="l" t="t" r="r" b="b"/>
            <a:pathLst>
              <a:path w="1477864" h="1477864">
                <a:moveTo>
                  <a:pt x="0" y="0"/>
                </a:moveTo>
                <a:lnTo>
                  <a:pt x="1477863" y="0"/>
                </a:lnTo>
                <a:lnTo>
                  <a:pt x="1477863" y="1477864"/>
                </a:lnTo>
                <a:lnTo>
                  <a:pt x="0" y="1477864"/>
                </a:lnTo>
                <a:lnTo>
                  <a:pt x="0" y="0"/>
                </a:lnTo>
                <a:close/>
              </a:path>
            </a:pathLst>
          </a:custGeom>
          <a:blipFill>
            <a:blip r:embed="rId10"/>
            <a:stretch>
              <a:fillRect/>
            </a:stretch>
          </a:blipFill>
        </p:spPr>
        <p:txBody>
          <a:bodyPr/>
          <a:lstStyle/>
          <a:p>
            <a:endParaRPr lang="en-US"/>
          </a:p>
        </p:txBody>
      </p:sp>
      <p:sp>
        <p:nvSpPr>
          <p:cNvPr id="27" name="TextBox 27"/>
          <p:cNvSpPr txBox="1"/>
          <p:nvPr/>
        </p:nvSpPr>
        <p:spPr>
          <a:xfrm>
            <a:off x="2168023" y="8662937"/>
            <a:ext cx="3680046" cy="806311"/>
          </a:xfrm>
          <a:prstGeom prst="rect">
            <a:avLst/>
          </a:prstGeom>
        </p:spPr>
        <p:txBody>
          <a:bodyPr wrap="square" lIns="0" tIns="0" rIns="0" bIns="0" rtlCol="0" anchor="t">
            <a:spAutoFit/>
          </a:bodyPr>
          <a:lstStyle/>
          <a:p>
            <a:pPr algn="l">
              <a:lnSpc>
                <a:spcPts val="7000"/>
              </a:lnSpc>
              <a:spcBef>
                <a:spcPct val="0"/>
              </a:spcBef>
            </a:pPr>
            <a:r>
              <a:rPr lang="en-US" sz="5000" dirty="0">
                <a:solidFill>
                  <a:srgbClr val="000000"/>
                </a:solidFill>
                <a:latin typeface="Impact"/>
                <a:ea typeface="Impact"/>
                <a:cs typeface="Impact"/>
                <a:sym typeface="Impact"/>
              </a:rPr>
              <a:t>REFRENCES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630</Words>
  <Application>Microsoft Office PowerPoint</Application>
  <PresentationFormat>Custom</PresentationFormat>
  <Paragraphs>107</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Bricolage Grotesque Light</vt:lpstr>
      <vt:lpstr>Calibri</vt:lpstr>
      <vt:lpstr>Bricolage Grotesque Bold</vt:lpstr>
      <vt:lpstr>Bricolage Grotesque</vt:lpstr>
      <vt:lpstr>Arial</vt:lpstr>
      <vt:lpstr>Impact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OOP presentation</dc:title>
  <cp:lastModifiedBy>Mohamed Ezzat Mohamed Elhag Sayed Elshabouri</cp:lastModifiedBy>
  <cp:revision>2</cp:revision>
  <dcterms:created xsi:type="dcterms:W3CDTF">2006-08-16T00:00:00Z</dcterms:created>
  <dcterms:modified xsi:type="dcterms:W3CDTF">2025-05-19T17:55:04Z</dcterms:modified>
  <dc:identifier>DAGnYP5MbsM</dc:identifier>
</cp:coreProperties>
</file>

<file path=docProps/thumbnail.jpeg>
</file>